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3581" y="1613852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1919" y="1592917"/>
            <a:ext cx="8926463" cy="1216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41422" y="3131216"/>
            <a:ext cx="8051800" cy="4923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31419" y="8752840"/>
            <a:ext cx="2862156" cy="525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269102" y="4524904"/>
              <a:ext cx="431165" cy="431165"/>
            </a:xfrm>
            <a:custGeom>
              <a:avLst/>
              <a:gdLst/>
              <a:ahLst/>
              <a:cxnLst/>
              <a:rect l="l" t="t" r="r" b="b"/>
              <a:pathLst>
                <a:path w="431165" h="431164">
                  <a:moveTo>
                    <a:pt x="251104" y="428665"/>
                  </a:moveTo>
                  <a:lnTo>
                    <a:pt x="201304" y="431102"/>
                  </a:lnTo>
                  <a:lnTo>
                    <a:pt x="152270" y="422154"/>
                  </a:lnTo>
                  <a:lnTo>
                    <a:pt x="107979" y="402949"/>
                  </a:lnTo>
                  <a:lnTo>
                    <a:pt x="69641" y="374868"/>
                  </a:lnTo>
                  <a:lnTo>
                    <a:pt x="38464" y="339289"/>
                  </a:lnTo>
                  <a:lnTo>
                    <a:pt x="15658" y="297593"/>
                  </a:lnTo>
                  <a:lnTo>
                    <a:pt x="2433" y="251158"/>
                  </a:lnTo>
                  <a:lnTo>
                    <a:pt x="0" y="201364"/>
                  </a:lnTo>
                  <a:lnTo>
                    <a:pt x="8940" y="152314"/>
                  </a:lnTo>
                  <a:lnTo>
                    <a:pt x="28137" y="108010"/>
                  </a:lnTo>
                  <a:lnTo>
                    <a:pt x="56212" y="69662"/>
                  </a:lnTo>
                  <a:lnTo>
                    <a:pt x="91785" y="38478"/>
                  </a:lnTo>
                  <a:lnTo>
                    <a:pt x="133476" y="15667"/>
                  </a:lnTo>
                  <a:lnTo>
                    <a:pt x="179905" y="2438"/>
                  </a:lnTo>
                  <a:lnTo>
                    <a:pt x="229693" y="0"/>
                  </a:lnTo>
                  <a:lnTo>
                    <a:pt x="278741" y="8946"/>
                  </a:lnTo>
                  <a:lnTo>
                    <a:pt x="323042" y="28152"/>
                  </a:lnTo>
                  <a:lnTo>
                    <a:pt x="361388" y="56235"/>
                  </a:lnTo>
                  <a:lnTo>
                    <a:pt x="392570" y="91817"/>
                  </a:lnTo>
                  <a:lnTo>
                    <a:pt x="415380" y="133518"/>
                  </a:lnTo>
                  <a:lnTo>
                    <a:pt x="428609" y="179957"/>
                  </a:lnTo>
                  <a:lnTo>
                    <a:pt x="431048" y="229756"/>
                  </a:lnTo>
                  <a:lnTo>
                    <a:pt x="422102" y="278802"/>
                  </a:lnTo>
                  <a:lnTo>
                    <a:pt x="402899" y="323101"/>
                  </a:lnTo>
                  <a:lnTo>
                    <a:pt x="374819" y="361446"/>
                  </a:lnTo>
                  <a:lnTo>
                    <a:pt x="339241" y="392628"/>
                  </a:lnTo>
                  <a:lnTo>
                    <a:pt x="297543" y="415437"/>
                  </a:lnTo>
                  <a:lnTo>
                    <a:pt x="251104" y="428665"/>
                  </a:lnTo>
                  <a:close/>
                </a:path>
              </a:pathLst>
            </a:custGeom>
            <a:solidFill>
              <a:srgbClr val="FFB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87004" y="4603490"/>
              <a:ext cx="194310" cy="269240"/>
            </a:xfrm>
            <a:custGeom>
              <a:avLst/>
              <a:gdLst/>
              <a:ahLst/>
              <a:cxnLst/>
              <a:rect l="l" t="t" r="r" b="b"/>
              <a:pathLst>
                <a:path w="194309" h="269239">
                  <a:moveTo>
                    <a:pt x="86003" y="35567"/>
                  </a:moveTo>
                  <a:lnTo>
                    <a:pt x="61231" y="40039"/>
                  </a:lnTo>
                  <a:lnTo>
                    <a:pt x="63877" y="0"/>
                  </a:lnTo>
                  <a:lnTo>
                    <a:pt x="88242" y="1605"/>
                  </a:lnTo>
                  <a:lnTo>
                    <a:pt x="86003" y="35567"/>
                  </a:lnTo>
                  <a:close/>
                </a:path>
                <a:path w="194309" h="269239">
                  <a:moveTo>
                    <a:pt x="129918" y="37410"/>
                  </a:moveTo>
                  <a:lnTo>
                    <a:pt x="105140" y="41883"/>
                  </a:lnTo>
                  <a:lnTo>
                    <a:pt x="107706" y="2887"/>
                  </a:lnTo>
                  <a:lnTo>
                    <a:pt x="132085" y="4490"/>
                  </a:lnTo>
                  <a:lnTo>
                    <a:pt x="129918" y="37410"/>
                  </a:lnTo>
                  <a:close/>
                </a:path>
                <a:path w="194309" h="269239">
                  <a:moveTo>
                    <a:pt x="81392" y="114343"/>
                  </a:moveTo>
                  <a:lnTo>
                    <a:pt x="40963" y="121641"/>
                  </a:lnTo>
                  <a:lnTo>
                    <a:pt x="39966" y="121437"/>
                  </a:lnTo>
                  <a:lnTo>
                    <a:pt x="38397" y="121301"/>
                  </a:lnTo>
                  <a:lnTo>
                    <a:pt x="41399" y="75674"/>
                  </a:lnTo>
                  <a:lnTo>
                    <a:pt x="40790" y="70666"/>
                  </a:lnTo>
                  <a:lnTo>
                    <a:pt x="37954" y="64721"/>
                  </a:lnTo>
                  <a:lnTo>
                    <a:pt x="28079" y="64068"/>
                  </a:lnTo>
                  <a:lnTo>
                    <a:pt x="28401" y="63756"/>
                  </a:lnTo>
                  <a:lnTo>
                    <a:pt x="10375" y="62914"/>
                  </a:lnTo>
                  <a:lnTo>
                    <a:pt x="12083" y="36876"/>
                  </a:lnTo>
                  <a:lnTo>
                    <a:pt x="45707" y="39102"/>
                  </a:lnTo>
                  <a:lnTo>
                    <a:pt x="50756" y="39556"/>
                  </a:lnTo>
                  <a:lnTo>
                    <a:pt x="61231" y="40039"/>
                  </a:lnTo>
                  <a:lnTo>
                    <a:pt x="86003" y="35567"/>
                  </a:lnTo>
                  <a:lnTo>
                    <a:pt x="85654" y="40858"/>
                  </a:lnTo>
                  <a:lnTo>
                    <a:pt x="98731" y="41462"/>
                  </a:lnTo>
                  <a:lnTo>
                    <a:pt x="105140" y="41883"/>
                  </a:lnTo>
                  <a:lnTo>
                    <a:pt x="129918" y="37410"/>
                  </a:lnTo>
                  <a:lnTo>
                    <a:pt x="129449" y="44541"/>
                  </a:lnTo>
                  <a:lnTo>
                    <a:pt x="151345" y="49556"/>
                  </a:lnTo>
                  <a:lnTo>
                    <a:pt x="163310" y="55293"/>
                  </a:lnTo>
                  <a:lnTo>
                    <a:pt x="84343" y="69548"/>
                  </a:lnTo>
                  <a:lnTo>
                    <a:pt x="81392" y="114343"/>
                  </a:lnTo>
                  <a:close/>
                </a:path>
                <a:path w="194309" h="269239">
                  <a:moveTo>
                    <a:pt x="183632" y="106199"/>
                  </a:moveTo>
                  <a:lnTo>
                    <a:pt x="114914" y="118604"/>
                  </a:lnTo>
                  <a:lnTo>
                    <a:pt x="131746" y="112610"/>
                  </a:lnTo>
                  <a:lnTo>
                    <a:pt x="139735" y="97649"/>
                  </a:lnTo>
                  <a:lnTo>
                    <a:pt x="133812" y="81267"/>
                  </a:lnTo>
                  <a:lnTo>
                    <a:pt x="117908" y="73166"/>
                  </a:lnTo>
                  <a:lnTo>
                    <a:pt x="99069" y="70281"/>
                  </a:lnTo>
                  <a:lnTo>
                    <a:pt x="84343" y="69548"/>
                  </a:lnTo>
                  <a:lnTo>
                    <a:pt x="163310" y="55293"/>
                  </a:lnTo>
                  <a:lnTo>
                    <a:pt x="169078" y="58059"/>
                  </a:lnTo>
                  <a:lnTo>
                    <a:pt x="181109" y="71105"/>
                  </a:lnTo>
                  <a:lnTo>
                    <a:pt x="185898" y="89748"/>
                  </a:lnTo>
                  <a:lnTo>
                    <a:pt x="184550" y="104030"/>
                  </a:lnTo>
                  <a:lnTo>
                    <a:pt x="183632" y="106199"/>
                  </a:lnTo>
                  <a:close/>
                </a:path>
                <a:path w="194309" h="269239">
                  <a:moveTo>
                    <a:pt x="185898" y="89748"/>
                  </a:moveTo>
                  <a:close/>
                </a:path>
                <a:path w="194309" h="269239">
                  <a:moveTo>
                    <a:pt x="76727" y="185121"/>
                  </a:moveTo>
                  <a:lnTo>
                    <a:pt x="31382" y="193307"/>
                  </a:lnTo>
                  <a:lnTo>
                    <a:pt x="33535" y="188472"/>
                  </a:lnTo>
                  <a:lnTo>
                    <a:pt x="34173" y="185393"/>
                  </a:lnTo>
                  <a:lnTo>
                    <a:pt x="38387" y="121475"/>
                  </a:lnTo>
                  <a:lnTo>
                    <a:pt x="40963" y="121641"/>
                  </a:lnTo>
                  <a:lnTo>
                    <a:pt x="81392" y="114343"/>
                  </a:lnTo>
                  <a:lnTo>
                    <a:pt x="81136" y="118224"/>
                  </a:lnTo>
                  <a:lnTo>
                    <a:pt x="95842" y="119264"/>
                  </a:lnTo>
                  <a:lnTo>
                    <a:pt x="114914" y="118604"/>
                  </a:lnTo>
                  <a:lnTo>
                    <a:pt x="183632" y="106199"/>
                  </a:lnTo>
                  <a:lnTo>
                    <a:pt x="179828" y="115188"/>
                  </a:lnTo>
                  <a:lnTo>
                    <a:pt x="172240" y="123533"/>
                  </a:lnTo>
                  <a:lnTo>
                    <a:pt x="166051" y="127171"/>
                  </a:lnTo>
                  <a:lnTo>
                    <a:pt x="79519" y="142791"/>
                  </a:lnTo>
                  <a:lnTo>
                    <a:pt x="76727" y="185121"/>
                  </a:lnTo>
                  <a:close/>
                </a:path>
                <a:path w="194309" h="269239">
                  <a:moveTo>
                    <a:pt x="193554" y="183131"/>
                  </a:moveTo>
                  <a:lnTo>
                    <a:pt x="116487" y="197043"/>
                  </a:lnTo>
                  <a:lnTo>
                    <a:pt x="136622" y="190530"/>
                  </a:lnTo>
                  <a:lnTo>
                    <a:pt x="146088" y="174116"/>
                  </a:lnTo>
                  <a:lnTo>
                    <a:pt x="138889" y="156055"/>
                  </a:lnTo>
                  <a:lnTo>
                    <a:pt x="119782" y="147023"/>
                  </a:lnTo>
                  <a:lnTo>
                    <a:pt x="97186" y="143706"/>
                  </a:lnTo>
                  <a:lnTo>
                    <a:pt x="79519" y="142791"/>
                  </a:lnTo>
                  <a:lnTo>
                    <a:pt x="166051" y="127171"/>
                  </a:lnTo>
                  <a:lnTo>
                    <a:pt x="162294" y="129379"/>
                  </a:lnTo>
                  <a:lnTo>
                    <a:pt x="177590" y="136286"/>
                  </a:lnTo>
                  <a:lnTo>
                    <a:pt x="188549" y="146852"/>
                  </a:lnTo>
                  <a:lnTo>
                    <a:pt x="194292" y="161859"/>
                  </a:lnTo>
                  <a:lnTo>
                    <a:pt x="193943" y="182089"/>
                  </a:lnTo>
                  <a:lnTo>
                    <a:pt x="193554" y="183131"/>
                  </a:lnTo>
                  <a:close/>
                </a:path>
                <a:path w="194309" h="269239">
                  <a:moveTo>
                    <a:pt x="70827" y="265982"/>
                  </a:moveTo>
                  <a:lnTo>
                    <a:pt x="46475" y="264375"/>
                  </a:lnTo>
                  <a:lnTo>
                    <a:pt x="49132" y="223867"/>
                  </a:lnTo>
                  <a:lnTo>
                    <a:pt x="43431" y="223455"/>
                  </a:lnTo>
                  <a:lnTo>
                    <a:pt x="37629" y="222972"/>
                  </a:lnTo>
                  <a:lnTo>
                    <a:pt x="0" y="220489"/>
                  </a:lnTo>
                  <a:lnTo>
                    <a:pt x="6760" y="191693"/>
                  </a:lnTo>
                  <a:lnTo>
                    <a:pt x="24775" y="193161"/>
                  </a:lnTo>
                  <a:lnTo>
                    <a:pt x="25912" y="192956"/>
                  </a:lnTo>
                  <a:lnTo>
                    <a:pt x="31382" y="193307"/>
                  </a:lnTo>
                  <a:lnTo>
                    <a:pt x="76727" y="185121"/>
                  </a:lnTo>
                  <a:lnTo>
                    <a:pt x="75979" y="196460"/>
                  </a:lnTo>
                  <a:lnTo>
                    <a:pt x="93626" y="197679"/>
                  </a:lnTo>
                  <a:lnTo>
                    <a:pt x="116487" y="197043"/>
                  </a:lnTo>
                  <a:lnTo>
                    <a:pt x="193554" y="183131"/>
                  </a:lnTo>
                  <a:lnTo>
                    <a:pt x="185187" y="205517"/>
                  </a:lnTo>
                  <a:lnTo>
                    <a:pt x="184870" y="205792"/>
                  </a:lnTo>
                  <a:lnTo>
                    <a:pt x="73466" y="225903"/>
                  </a:lnTo>
                  <a:lnTo>
                    <a:pt x="70827" y="265982"/>
                  </a:lnTo>
                  <a:close/>
                </a:path>
                <a:path w="194309" h="269239">
                  <a:moveTo>
                    <a:pt x="25912" y="192956"/>
                  </a:moveTo>
                  <a:lnTo>
                    <a:pt x="24775" y="193161"/>
                  </a:lnTo>
                  <a:lnTo>
                    <a:pt x="24482" y="192865"/>
                  </a:lnTo>
                  <a:lnTo>
                    <a:pt x="25912" y="192956"/>
                  </a:lnTo>
                  <a:close/>
                </a:path>
                <a:path w="194309" h="269239">
                  <a:moveTo>
                    <a:pt x="114670" y="268867"/>
                  </a:moveTo>
                  <a:lnTo>
                    <a:pt x="90291" y="267264"/>
                  </a:lnTo>
                  <a:lnTo>
                    <a:pt x="92928" y="227371"/>
                  </a:lnTo>
                  <a:lnTo>
                    <a:pt x="80143" y="226481"/>
                  </a:lnTo>
                  <a:lnTo>
                    <a:pt x="73466" y="225903"/>
                  </a:lnTo>
                  <a:lnTo>
                    <a:pt x="184870" y="205792"/>
                  </a:lnTo>
                  <a:lnTo>
                    <a:pt x="169643" y="218991"/>
                  </a:lnTo>
                  <a:lnTo>
                    <a:pt x="117340" y="228432"/>
                  </a:lnTo>
                  <a:lnTo>
                    <a:pt x="114670" y="268867"/>
                  </a:lnTo>
                  <a:close/>
                </a:path>
                <a:path w="194309" h="269239">
                  <a:moveTo>
                    <a:pt x="145808" y="226717"/>
                  </a:moveTo>
                  <a:lnTo>
                    <a:pt x="117340" y="228432"/>
                  </a:lnTo>
                  <a:lnTo>
                    <a:pt x="169643" y="218991"/>
                  </a:lnTo>
                  <a:lnTo>
                    <a:pt x="168783" y="219736"/>
                  </a:lnTo>
                  <a:lnTo>
                    <a:pt x="145808" y="2267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37439" y="9138284"/>
              <a:ext cx="13850619" cy="0"/>
            </a:xfrm>
            <a:custGeom>
              <a:avLst/>
              <a:gdLst/>
              <a:ahLst/>
              <a:cxnLst/>
              <a:rect l="l" t="t" r="r" b="b"/>
              <a:pathLst>
                <a:path w="13850619">
                  <a:moveTo>
                    <a:pt x="0" y="0"/>
                  </a:moveTo>
                  <a:lnTo>
                    <a:pt x="13850558" y="0"/>
                  </a:lnTo>
                </a:path>
              </a:pathLst>
            </a:custGeom>
            <a:ln w="28574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9041" y="426451"/>
              <a:ext cx="2066924" cy="12001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45536" y="3503760"/>
            <a:ext cx="11176635" cy="2439035"/>
          </a:xfrm>
          <a:prstGeom prst="rect">
            <a:avLst/>
          </a:prstGeom>
        </p:spPr>
        <p:txBody>
          <a:bodyPr vert="horz" wrap="square" lIns="0" tIns="590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0"/>
              </a:spcBef>
            </a:pPr>
            <a:r>
              <a:rPr sz="7900" spc="-615" dirty="0">
                <a:solidFill>
                  <a:srgbClr val="FFBD58"/>
                </a:solidFill>
              </a:rPr>
              <a:t>SAFE</a:t>
            </a:r>
            <a:r>
              <a:rPr sz="7900" spc="-570" dirty="0">
                <a:solidFill>
                  <a:srgbClr val="FFBD58"/>
                </a:solidFill>
              </a:rPr>
              <a:t> </a:t>
            </a:r>
            <a:r>
              <a:rPr sz="7900" spc="-630" dirty="0">
                <a:solidFill>
                  <a:srgbClr val="FFBD58"/>
                </a:solidFill>
              </a:rPr>
              <a:t>CRYPTO</a:t>
            </a:r>
            <a:r>
              <a:rPr sz="7900" spc="-565" dirty="0">
                <a:solidFill>
                  <a:srgbClr val="FFBD58"/>
                </a:solidFill>
              </a:rPr>
              <a:t> </a:t>
            </a:r>
            <a:r>
              <a:rPr sz="7900" spc="-645" dirty="0">
                <a:solidFill>
                  <a:srgbClr val="FFBD58"/>
                </a:solidFill>
              </a:rPr>
              <a:t>STOCKS</a:t>
            </a:r>
            <a:endParaRPr sz="7900"/>
          </a:p>
          <a:p>
            <a:pPr marR="689610" algn="ctr">
              <a:lnSpc>
                <a:spcPct val="100000"/>
              </a:lnSpc>
              <a:spcBef>
                <a:spcPts val="1610"/>
              </a:spcBef>
            </a:pPr>
            <a:r>
              <a:rPr sz="2800" b="0" dirty="0">
                <a:solidFill>
                  <a:srgbClr val="EBEBEB"/>
                </a:solidFill>
                <a:latin typeface="Trebuchet MS"/>
                <a:cs typeface="Trebuchet MS"/>
              </a:rPr>
              <a:t>Simplifying</a:t>
            </a:r>
            <a:r>
              <a:rPr sz="2800" b="0" spc="40" dirty="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sz="2800" b="0" spc="50" dirty="0">
                <a:solidFill>
                  <a:srgbClr val="EBEBEB"/>
                </a:solidFill>
                <a:latin typeface="Trebuchet MS"/>
                <a:cs typeface="Trebuchet MS"/>
              </a:rPr>
              <a:t>Investment</a:t>
            </a:r>
            <a:r>
              <a:rPr sz="2800" b="0" spc="45" dirty="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sz="2800" b="0" spc="-10" dirty="0">
                <a:solidFill>
                  <a:srgbClr val="EBEBEB"/>
                </a:solidFill>
                <a:latin typeface="Trebuchet MS"/>
                <a:cs typeface="Trebuchet MS"/>
              </a:rPr>
              <a:t>Platform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0881" y="8973851"/>
            <a:ext cx="27501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35" dirty="0">
                <a:solidFill>
                  <a:srgbClr val="FFFFFF"/>
                </a:solidFill>
                <a:latin typeface="Trebuchet MS"/>
                <a:cs typeface="Trebuchet MS"/>
              </a:rPr>
              <a:t>PRESENTING</a:t>
            </a:r>
            <a:r>
              <a:rPr sz="1300" spc="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BY:</a:t>
            </a:r>
            <a:r>
              <a:rPr sz="1300" spc="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RUCHITA</a:t>
            </a:r>
            <a:r>
              <a:rPr sz="1300" spc="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JAIN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8242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3000" spc="-300" dirty="0"/>
              <a:t>DASHBOARD</a:t>
            </a:r>
            <a:r>
              <a:rPr sz="3000" spc="-200" dirty="0"/>
              <a:t> </a:t>
            </a:r>
            <a:r>
              <a:rPr sz="3000" spc="-280" dirty="0"/>
              <a:t>PAGE:</a:t>
            </a:r>
            <a:endParaRPr sz="3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0" dirty="0">
                <a:latin typeface="Trebuchet MS"/>
                <a:cs typeface="Trebuchet MS"/>
              </a:rPr>
              <a:t>SAFE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195" dirty="0">
                <a:latin typeface="Trebuchet MS"/>
                <a:cs typeface="Trebuchet MS"/>
              </a:rPr>
              <a:t>CRYPTO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220" dirty="0"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DCF01-39F1-3B3E-0A81-65AFE60F3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75" y="2835021"/>
            <a:ext cx="11662440" cy="5495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181" y="2010667"/>
            <a:ext cx="3434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260" dirty="0">
                <a:latin typeface="Arial Black"/>
                <a:cs typeface="Arial Black"/>
              </a:rPr>
              <a:t>PORTFOLIO</a:t>
            </a:r>
            <a:r>
              <a:rPr sz="3000" b="0" spc="-275" dirty="0">
                <a:latin typeface="Arial Black"/>
                <a:cs typeface="Arial Black"/>
              </a:rPr>
              <a:t> </a:t>
            </a:r>
            <a:r>
              <a:rPr sz="3000" b="0" spc="-204" dirty="0">
                <a:latin typeface="Arial Black"/>
                <a:cs typeface="Arial Black"/>
              </a:rPr>
              <a:t>PAGE: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9255" y="8905171"/>
            <a:ext cx="14279244" cy="0"/>
          </a:xfrm>
          <a:custGeom>
            <a:avLst/>
            <a:gdLst/>
            <a:ahLst/>
            <a:cxnLst/>
            <a:rect l="l" t="t" r="r" b="b"/>
            <a:pathLst>
              <a:path w="14279244">
                <a:moveTo>
                  <a:pt x="0" y="0"/>
                </a:moveTo>
                <a:lnTo>
                  <a:pt x="14278743" y="0"/>
                </a:lnTo>
              </a:path>
            </a:pathLst>
          </a:custGeom>
          <a:ln w="38099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5981" y="1766252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61580" y="1264983"/>
            <a:ext cx="216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60" dirty="0">
                <a:latin typeface="Trebuchet MS"/>
                <a:cs typeface="Trebuchet MS"/>
              </a:rPr>
              <a:t>SAFE</a:t>
            </a:r>
            <a:r>
              <a:rPr sz="1400" spc="210" dirty="0">
                <a:latin typeface="Trebuchet MS"/>
                <a:cs typeface="Trebuchet MS"/>
              </a:rPr>
              <a:t> </a:t>
            </a:r>
            <a:r>
              <a:rPr sz="1400" spc="160" dirty="0">
                <a:latin typeface="Trebuchet MS"/>
                <a:cs typeface="Trebuchet MS"/>
              </a:rPr>
              <a:t>CRYPTO</a:t>
            </a:r>
            <a:r>
              <a:rPr sz="1400" spc="210" dirty="0">
                <a:latin typeface="Trebuchet MS"/>
                <a:cs typeface="Trebuchet MS"/>
              </a:rPr>
              <a:t> </a:t>
            </a:r>
            <a:r>
              <a:rPr sz="1400" spc="185" dirty="0"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B579D-2BE9-FBDE-FE3C-E410D73C7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55" y="2766809"/>
            <a:ext cx="12291990" cy="56312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1919" y="1592917"/>
            <a:ext cx="8926463" cy="934480"/>
          </a:xfrm>
          <a:prstGeom prst="rect">
            <a:avLst/>
          </a:prstGeom>
        </p:spPr>
        <p:txBody>
          <a:bodyPr vert="horz" wrap="square" lIns="0" tIns="468242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lang="en-US" sz="3000" spc="-275" dirty="0"/>
              <a:t>History</a:t>
            </a:r>
            <a:r>
              <a:rPr sz="3000" spc="-275" dirty="0"/>
              <a:t>:</a:t>
            </a:r>
            <a:endParaRPr sz="300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0" dirty="0">
                <a:latin typeface="Trebuchet MS"/>
                <a:cs typeface="Trebuchet MS"/>
              </a:rPr>
              <a:t>SAFE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195" dirty="0">
                <a:latin typeface="Trebuchet MS"/>
                <a:cs typeface="Trebuchet MS"/>
              </a:rPr>
              <a:t>CRYPTO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220" dirty="0"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2D2BE-450E-5090-F975-3A306092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16" y="3174131"/>
            <a:ext cx="7205584" cy="4467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187D6-00C0-3528-76F1-2D8702101B61}"/>
              </a:ext>
            </a:extLst>
          </p:cNvPr>
          <p:cNvSpPr txBox="1"/>
          <p:nvPr/>
        </p:nvSpPr>
        <p:spPr>
          <a:xfrm>
            <a:off x="9906000" y="2093341"/>
            <a:ext cx="358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Watch List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FD945-07B8-BC9D-C48D-27A25C91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74131"/>
            <a:ext cx="7590022" cy="44404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1919" y="1592917"/>
            <a:ext cx="8926463" cy="934480"/>
          </a:xfrm>
          <a:prstGeom prst="rect">
            <a:avLst/>
          </a:prstGeom>
        </p:spPr>
        <p:txBody>
          <a:bodyPr vert="horz" wrap="square" lIns="0" tIns="468242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lang="en-US" sz="3000" spc="-275" dirty="0"/>
              <a:t>PAYMENT</a:t>
            </a:r>
            <a:r>
              <a:rPr sz="3000" spc="-275" dirty="0"/>
              <a:t>:</a:t>
            </a:r>
            <a:endParaRPr sz="300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0" dirty="0">
                <a:latin typeface="Trebuchet MS"/>
                <a:cs typeface="Trebuchet MS"/>
              </a:rPr>
              <a:t>SAFE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195" dirty="0">
                <a:latin typeface="Trebuchet MS"/>
                <a:cs typeface="Trebuchet MS"/>
              </a:rPr>
              <a:t>CRYPTO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220" dirty="0"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3A003-E6EC-436E-7E84-A78A93857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871" y="2527397"/>
            <a:ext cx="10610930" cy="60308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3581" y="1704688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5612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pc="-455" dirty="0"/>
              <a:t>CONCLUSION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5" dirty="0">
                <a:latin typeface="Tahoma"/>
                <a:cs typeface="Tahoma"/>
              </a:rPr>
              <a:t>SAFE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0" dirty="0">
                <a:latin typeface="Tahoma"/>
                <a:cs typeface="Tahoma"/>
              </a:rPr>
              <a:t>CRYPTO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5" dirty="0">
                <a:latin typeface="Tahoma"/>
                <a:cs typeface="Tahoma"/>
              </a:rPr>
              <a:t>STOCKS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6858" y="3283626"/>
            <a:ext cx="15363190" cy="4492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26084">
              <a:lnSpc>
                <a:spcPct val="116300"/>
              </a:lnSpc>
              <a:spcBef>
                <a:spcPts val="95"/>
              </a:spcBef>
            </a:pPr>
            <a:r>
              <a:rPr sz="4200" dirty="0">
                <a:latin typeface="Tahoma"/>
                <a:cs typeface="Tahoma"/>
              </a:rPr>
              <a:t>The</a:t>
            </a:r>
            <a:r>
              <a:rPr sz="4200" spc="-160" dirty="0">
                <a:latin typeface="Tahoma"/>
                <a:cs typeface="Tahoma"/>
              </a:rPr>
              <a:t> </a:t>
            </a:r>
            <a:r>
              <a:rPr sz="4200" spc="200" dirty="0">
                <a:latin typeface="Tahoma"/>
                <a:cs typeface="Tahoma"/>
              </a:rPr>
              <a:t>Stock</a:t>
            </a:r>
            <a:r>
              <a:rPr sz="4200" spc="-155" dirty="0">
                <a:latin typeface="Tahoma"/>
                <a:cs typeface="Tahoma"/>
              </a:rPr>
              <a:t> </a:t>
            </a:r>
            <a:r>
              <a:rPr sz="4200" spc="135" dirty="0">
                <a:latin typeface="Tahoma"/>
                <a:cs typeface="Tahoma"/>
              </a:rPr>
              <a:t>Market</a:t>
            </a:r>
            <a:r>
              <a:rPr sz="4200" spc="-160" dirty="0">
                <a:latin typeface="Tahoma"/>
                <a:cs typeface="Tahoma"/>
              </a:rPr>
              <a:t> </a:t>
            </a:r>
            <a:r>
              <a:rPr sz="4200" spc="85" dirty="0">
                <a:latin typeface="Tahoma"/>
                <a:cs typeface="Tahoma"/>
              </a:rPr>
              <a:t>Investment</a:t>
            </a:r>
            <a:r>
              <a:rPr sz="4200" spc="-155" dirty="0">
                <a:latin typeface="Tahoma"/>
                <a:cs typeface="Tahoma"/>
              </a:rPr>
              <a:t> </a:t>
            </a:r>
            <a:r>
              <a:rPr sz="4200" spc="110" dirty="0">
                <a:latin typeface="Tahoma"/>
                <a:cs typeface="Tahoma"/>
              </a:rPr>
              <a:t>Platform</a:t>
            </a:r>
            <a:r>
              <a:rPr sz="4200" spc="-155" dirty="0">
                <a:latin typeface="Tahoma"/>
                <a:cs typeface="Tahoma"/>
              </a:rPr>
              <a:t> </a:t>
            </a:r>
            <a:r>
              <a:rPr sz="4200" spc="130" dirty="0">
                <a:latin typeface="Tahoma"/>
                <a:cs typeface="Tahoma"/>
              </a:rPr>
              <a:t>simplifies</a:t>
            </a:r>
            <a:r>
              <a:rPr sz="4200" spc="-160" dirty="0">
                <a:latin typeface="Tahoma"/>
                <a:cs typeface="Tahoma"/>
              </a:rPr>
              <a:t> </a:t>
            </a:r>
            <a:r>
              <a:rPr sz="4200" spc="204" dirty="0">
                <a:latin typeface="Tahoma"/>
                <a:cs typeface="Tahoma"/>
              </a:rPr>
              <a:t>stock </a:t>
            </a:r>
            <a:r>
              <a:rPr sz="4200" spc="120" dirty="0">
                <a:latin typeface="Tahoma"/>
                <a:cs typeface="Tahoma"/>
              </a:rPr>
              <a:t>market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00" dirty="0">
                <a:latin typeface="Tahoma"/>
                <a:cs typeface="Tahoma"/>
              </a:rPr>
              <a:t>investing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285" dirty="0">
                <a:latin typeface="Tahoma"/>
                <a:cs typeface="Tahoma"/>
              </a:rPr>
              <a:t>by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20" dirty="0">
                <a:latin typeface="Tahoma"/>
                <a:cs typeface="Tahoma"/>
              </a:rPr>
              <a:t>providing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35" dirty="0">
                <a:latin typeface="Tahoma"/>
                <a:cs typeface="Tahoma"/>
              </a:rPr>
              <a:t>users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95" dirty="0">
                <a:latin typeface="Tahoma"/>
                <a:cs typeface="Tahoma"/>
              </a:rPr>
              <a:t>with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60" dirty="0">
                <a:latin typeface="Tahoma"/>
                <a:cs typeface="Tahoma"/>
              </a:rPr>
              <a:t>real-</a:t>
            </a:r>
            <a:r>
              <a:rPr sz="4200" spc="165" dirty="0">
                <a:latin typeface="Tahoma"/>
                <a:cs typeface="Tahoma"/>
              </a:rPr>
              <a:t>time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10" dirty="0">
                <a:latin typeface="Tahoma"/>
                <a:cs typeface="Tahoma"/>
              </a:rPr>
              <a:t>market </a:t>
            </a:r>
            <a:r>
              <a:rPr sz="4200" dirty="0">
                <a:latin typeface="Tahoma"/>
                <a:cs typeface="Tahoma"/>
              </a:rPr>
              <a:t>data,</a:t>
            </a:r>
            <a:r>
              <a:rPr sz="4200" spc="-125" dirty="0">
                <a:latin typeface="Tahoma"/>
                <a:cs typeface="Tahoma"/>
              </a:rPr>
              <a:t> </a:t>
            </a:r>
            <a:r>
              <a:rPr sz="4200" spc="135" dirty="0">
                <a:latin typeface="Tahoma"/>
                <a:cs typeface="Tahoma"/>
              </a:rPr>
              <a:t>portfolio</a:t>
            </a:r>
            <a:r>
              <a:rPr sz="4200" spc="-125" dirty="0">
                <a:latin typeface="Tahoma"/>
                <a:cs typeface="Tahoma"/>
              </a:rPr>
              <a:t> </a:t>
            </a:r>
            <a:r>
              <a:rPr sz="4200" spc="125" dirty="0">
                <a:latin typeface="Tahoma"/>
                <a:cs typeface="Tahoma"/>
              </a:rPr>
              <a:t>management</a:t>
            </a:r>
            <a:r>
              <a:rPr sz="4200" spc="-120" dirty="0">
                <a:latin typeface="Tahoma"/>
                <a:cs typeface="Tahoma"/>
              </a:rPr>
              <a:t> </a:t>
            </a:r>
            <a:r>
              <a:rPr sz="4200" dirty="0">
                <a:latin typeface="Tahoma"/>
                <a:cs typeface="Tahoma"/>
              </a:rPr>
              <a:t>tools,</a:t>
            </a:r>
            <a:r>
              <a:rPr sz="4200" spc="-125" dirty="0">
                <a:latin typeface="Tahoma"/>
                <a:cs typeface="Tahoma"/>
              </a:rPr>
              <a:t> </a:t>
            </a:r>
            <a:r>
              <a:rPr sz="4200" spc="150" dirty="0">
                <a:latin typeface="Tahoma"/>
                <a:cs typeface="Tahoma"/>
              </a:rPr>
              <a:t>and</a:t>
            </a:r>
            <a:r>
              <a:rPr sz="4200" spc="-120" dirty="0">
                <a:latin typeface="Tahoma"/>
                <a:cs typeface="Tahoma"/>
              </a:rPr>
              <a:t> </a:t>
            </a:r>
            <a:r>
              <a:rPr sz="4200" spc="45" dirty="0">
                <a:latin typeface="Tahoma"/>
                <a:cs typeface="Tahoma"/>
              </a:rPr>
              <a:t>learning</a:t>
            </a:r>
            <a:r>
              <a:rPr sz="4200" spc="-125" dirty="0">
                <a:latin typeface="Tahoma"/>
                <a:cs typeface="Tahoma"/>
              </a:rPr>
              <a:t> </a:t>
            </a:r>
            <a:r>
              <a:rPr sz="4200" spc="105" dirty="0">
                <a:latin typeface="Tahoma"/>
                <a:cs typeface="Tahoma"/>
              </a:rPr>
              <a:t>resources.</a:t>
            </a:r>
            <a:r>
              <a:rPr sz="4200" spc="-125" dirty="0">
                <a:latin typeface="Tahoma"/>
                <a:cs typeface="Tahoma"/>
              </a:rPr>
              <a:t> </a:t>
            </a:r>
            <a:r>
              <a:rPr sz="4200" spc="-25" dirty="0">
                <a:latin typeface="Tahoma"/>
                <a:cs typeface="Tahoma"/>
              </a:rPr>
              <a:t>It </a:t>
            </a:r>
            <a:r>
              <a:rPr sz="4200" spc="170" dirty="0">
                <a:latin typeface="Tahoma"/>
                <a:cs typeface="Tahoma"/>
              </a:rPr>
              <a:t>empowers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35" dirty="0">
                <a:latin typeface="Tahoma"/>
                <a:cs typeface="Tahoma"/>
              </a:rPr>
              <a:t>users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210" dirty="0">
                <a:latin typeface="Tahoma"/>
                <a:cs typeface="Tahoma"/>
              </a:rPr>
              <a:t>to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25" dirty="0">
                <a:latin typeface="Tahoma"/>
                <a:cs typeface="Tahoma"/>
              </a:rPr>
              <a:t>make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35" dirty="0">
                <a:latin typeface="Tahoma"/>
                <a:cs typeface="Tahoma"/>
              </a:rPr>
              <a:t>informed</a:t>
            </a:r>
            <a:r>
              <a:rPr sz="4200" spc="-170" dirty="0">
                <a:latin typeface="Tahoma"/>
                <a:cs typeface="Tahoma"/>
              </a:rPr>
              <a:t> </a:t>
            </a:r>
            <a:r>
              <a:rPr sz="4200" spc="150" dirty="0">
                <a:latin typeface="Tahoma"/>
                <a:cs typeface="Tahoma"/>
              </a:rPr>
              <a:t>investment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05" dirty="0">
                <a:latin typeface="Tahoma"/>
                <a:cs typeface="Tahoma"/>
              </a:rPr>
              <a:t>decisions, </a:t>
            </a:r>
            <a:r>
              <a:rPr sz="4200" spc="155" dirty="0">
                <a:latin typeface="Tahoma"/>
                <a:cs typeface="Tahoma"/>
              </a:rPr>
              <a:t>track</a:t>
            </a:r>
            <a:r>
              <a:rPr sz="4200" spc="-180" dirty="0">
                <a:latin typeface="Tahoma"/>
                <a:cs typeface="Tahoma"/>
              </a:rPr>
              <a:t> </a:t>
            </a:r>
            <a:r>
              <a:rPr sz="4200" spc="100" dirty="0">
                <a:latin typeface="Tahoma"/>
                <a:cs typeface="Tahoma"/>
              </a:rPr>
              <a:t>their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00" dirty="0">
                <a:latin typeface="Tahoma"/>
                <a:cs typeface="Tahoma"/>
              </a:rPr>
              <a:t>performance,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150" dirty="0">
                <a:latin typeface="Tahoma"/>
                <a:cs typeface="Tahoma"/>
              </a:rPr>
              <a:t>and</a:t>
            </a:r>
            <a:r>
              <a:rPr sz="4200" spc="-180" dirty="0">
                <a:latin typeface="Tahoma"/>
                <a:cs typeface="Tahoma"/>
              </a:rPr>
              <a:t> </a:t>
            </a:r>
            <a:r>
              <a:rPr sz="4200" spc="150" dirty="0">
                <a:latin typeface="Tahoma"/>
                <a:cs typeface="Tahoma"/>
              </a:rPr>
              <a:t>enhance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90" dirty="0">
                <a:latin typeface="Tahoma"/>
                <a:cs typeface="Tahoma"/>
              </a:rPr>
              <a:t>financial</a:t>
            </a:r>
            <a:r>
              <a:rPr sz="4200" spc="-175" dirty="0">
                <a:latin typeface="Tahoma"/>
                <a:cs typeface="Tahoma"/>
              </a:rPr>
              <a:t> </a:t>
            </a:r>
            <a:r>
              <a:rPr sz="4200" spc="70" dirty="0">
                <a:latin typeface="Tahoma"/>
                <a:cs typeface="Tahoma"/>
              </a:rPr>
              <a:t>knowledge—</a:t>
            </a:r>
            <a:r>
              <a:rPr sz="4200" spc="-25" dirty="0">
                <a:latin typeface="Tahoma"/>
                <a:cs typeface="Tahoma"/>
              </a:rPr>
              <a:t>all </a:t>
            </a:r>
            <a:r>
              <a:rPr sz="4200" spc="80" dirty="0">
                <a:latin typeface="Tahoma"/>
                <a:cs typeface="Tahoma"/>
              </a:rPr>
              <a:t>within</a:t>
            </a:r>
            <a:r>
              <a:rPr sz="4200" spc="-190" dirty="0">
                <a:latin typeface="Tahoma"/>
                <a:cs typeface="Tahoma"/>
              </a:rPr>
              <a:t> </a:t>
            </a:r>
            <a:r>
              <a:rPr sz="4200" spc="65" dirty="0">
                <a:latin typeface="Tahoma"/>
                <a:cs typeface="Tahoma"/>
              </a:rPr>
              <a:t>a</a:t>
            </a:r>
            <a:r>
              <a:rPr sz="4200" spc="-185" dirty="0">
                <a:latin typeface="Tahoma"/>
                <a:cs typeface="Tahoma"/>
              </a:rPr>
              <a:t> </a:t>
            </a:r>
            <a:r>
              <a:rPr sz="4200" spc="180" dirty="0">
                <a:latin typeface="Tahoma"/>
                <a:cs typeface="Tahoma"/>
              </a:rPr>
              <a:t>secure</a:t>
            </a:r>
            <a:r>
              <a:rPr sz="4200" spc="-185" dirty="0">
                <a:latin typeface="Tahoma"/>
                <a:cs typeface="Tahoma"/>
              </a:rPr>
              <a:t> </a:t>
            </a:r>
            <a:r>
              <a:rPr sz="4200" spc="150" dirty="0">
                <a:latin typeface="Tahoma"/>
                <a:cs typeface="Tahoma"/>
              </a:rPr>
              <a:t>and</a:t>
            </a:r>
            <a:r>
              <a:rPr sz="4200" spc="-185" dirty="0">
                <a:latin typeface="Tahoma"/>
                <a:cs typeface="Tahoma"/>
              </a:rPr>
              <a:t> </a:t>
            </a:r>
            <a:r>
              <a:rPr sz="4200" spc="220" dirty="0">
                <a:latin typeface="Tahoma"/>
                <a:cs typeface="Tahoma"/>
              </a:rPr>
              <a:t>user-</a:t>
            </a:r>
            <a:r>
              <a:rPr sz="4200" spc="110" dirty="0">
                <a:latin typeface="Tahoma"/>
                <a:cs typeface="Tahoma"/>
              </a:rPr>
              <a:t>friendly</a:t>
            </a:r>
            <a:r>
              <a:rPr sz="4200" spc="-185" dirty="0">
                <a:latin typeface="Tahoma"/>
                <a:cs typeface="Tahoma"/>
              </a:rPr>
              <a:t> </a:t>
            </a:r>
            <a:r>
              <a:rPr sz="4200" spc="60" dirty="0">
                <a:latin typeface="Tahoma"/>
                <a:cs typeface="Tahoma"/>
              </a:rPr>
              <a:t>environment.</a:t>
            </a:r>
            <a:endParaRPr sz="4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13581" y="1613852"/>
              <a:ext cx="1649095" cy="0"/>
            </a:xfrm>
            <a:custGeom>
              <a:avLst/>
              <a:gdLst/>
              <a:ahLst/>
              <a:cxnLst/>
              <a:rect l="l" t="t" r="r" b="b"/>
              <a:pathLst>
                <a:path w="1649095">
                  <a:moveTo>
                    <a:pt x="0" y="0"/>
                  </a:moveTo>
                  <a:lnTo>
                    <a:pt x="1648872" y="0"/>
                  </a:lnTo>
                </a:path>
              </a:pathLst>
            </a:custGeom>
            <a:ln w="28574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37439" y="9138284"/>
              <a:ext cx="13850619" cy="0"/>
            </a:xfrm>
            <a:custGeom>
              <a:avLst/>
              <a:gdLst/>
              <a:ahLst/>
              <a:cxnLst/>
              <a:rect l="l" t="t" r="r" b="b"/>
              <a:pathLst>
                <a:path w="13850619">
                  <a:moveTo>
                    <a:pt x="0" y="0"/>
                  </a:moveTo>
                  <a:lnTo>
                    <a:pt x="13850558" y="0"/>
                  </a:lnTo>
                </a:path>
              </a:pathLst>
            </a:custGeom>
            <a:ln w="28574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69630" y="4326193"/>
            <a:ext cx="6918325" cy="1327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550" spc="-944" dirty="0">
                <a:solidFill>
                  <a:srgbClr val="FFBD58"/>
                </a:solidFill>
              </a:rPr>
              <a:t>THANK</a:t>
            </a:r>
            <a:r>
              <a:rPr sz="8550" spc="-590" dirty="0">
                <a:solidFill>
                  <a:srgbClr val="FFBD58"/>
                </a:solidFill>
              </a:rPr>
              <a:t> </a:t>
            </a:r>
            <a:r>
              <a:rPr sz="8550" spc="-840" dirty="0">
                <a:solidFill>
                  <a:srgbClr val="FFBD58"/>
                </a:solidFill>
              </a:rPr>
              <a:t>YOU</a:t>
            </a:r>
            <a:r>
              <a:rPr sz="8550" spc="-595" dirty="0">
                <a:solidFill>
                  <a:srgbClr val="FFBD58"/>
                </a:solidFill>
              </a:rPr>
              <a:t> </a:t>
            </a:r>
            <a:r>
              <a:rPr sz="8550" spc="-875" dirty="0">
                <a:solidFill>
                  <a:srgbClr val="FFBD58"/>
                </a:solidFill>
              </a:rPr>
              <a:t>!</a:t>
            </a:r>
            <a:endParaRPr sz="855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41574" y="1160671"/>
            <a:ext cx="216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60" dirty="0">
                <a:solidFill>
                  <a:srgbClr val="FFFFFF"/>
                </a:solidFill>
                <a:latin typeface="Trebuchet MS"/>
                <a:cs typeface="Trebuchet MS"/>
              </a:rPr>
              <a:t>SAFE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60" dirty="0">
                <a:solidFill>
                  <a:srgbClr val="FFFFFF"/>
                </a:solidFill>
                <a:latin typeface="Trebuchet MS"/>
                <a:cs typeface="Trebuchet MS"/>
              </a:rPr>
              <a:t>CRYPTO</a:t>
            </a:r>
            <a:r>
              <a:rPr sz="1400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85" dirty="0">
                <a:solidFill>
                  <a:srgbClr val="FFFFFF"/>
                </a:solidFill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3581" y="1704688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088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5300" spc="-650" dirty="0"/>
              <a:t>INTRODUCTION</a:t>
            </a:r>
            <a:endParaRPr sz="530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5" dirty="0">
                <a:latin typeface="Tahoma"/>
                <a:cs typeface="Tahoma"/>
              </a:rPr>
              <a:t>SAFE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0" dirty="0">
                <a:latin typeface="Tahoma"/>
                <a:cs typeface="Tahoma"/>
              </a:rPr>
              <a:t>CRYPTO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5" dirty="0">
                <a:latin typeface="Tahoma"/>
                <a:cs typeface="Tahoma"/>
              </a:rPr>
              <a:t>STOCKS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4508" y="3530712"/>
            <a:ext cx="14703425" cy="4293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07034">
              <a:lnSpc>
                <a:spcPct val="116700"/>
              </a:lnSpc>
              <a:spcBef>
                <a:spcPts val="90"/>
              </a:spcBef>
            </a:pPr>
            <a:r>
              <a:rPr sz="4000" spc="50" dirty="0">
                <a:latin typeface="Tahoma"/>
                <a:cs typeface="Tahoma"/>
              </a:rPr>
              <a:t>The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90" dirty="0">
                <a:latin typeface="Tahoma"/>
                <a:cs typeface="Tahoma"/>
              </a:rPr>
              <a:t>Stock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Market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Investment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05" dirty="0">
                <a:latin typeface="Tahoma"/>
                <a:cs typeface="Tahoma"/>
              </a:rPr>
              <a:t>Platform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40" dirty="0">
                <a:latin typeface="Tahoma"/>
                <a:cs typeface="Tahoma"/>
              </a:rPr>
              <a:t>makes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investing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50" dirty="0">
                <a:latin typeface="Tahoma"/>
                <a:cs typeface="Tahoma"/>
              </a:rPr>
              <a:t>easy </a:t>
            </a:r>
            <a:r>
              <a:rPr sz="4000" spc="140" dirty="0">
                <a:latin typeface="Tahoma"/>
                <a:cs typeface="Tahoma"/>
              </a:rPr>
              <a:t>and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90" dirty="0">
                <a:latin typeface="Tahoma"/>
                <a:cs typeface="Tahoma"/>
              </a:rPr>
              <a:t>secure.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-185" dirty="0">
                <a:latin typeface="Tahoma"/>
                <a:cs typeface="Tahoma"/>
              </a:rPr>
              <a:t>It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45" dirty="0">
                <a:latin typeface="Tahoma"/>
                <a:cs typeface="Tahoma"/>
              </a:rPr>
              <a:t>helps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35" dirty="0">
                <a:latin typeface="Tahoma"/>
                <a:cs typeface="Tahoma"/>
              </a:rPr>
              <a:t>users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50" dirty="0">
                <a:latin typeface="Tahoma"/>
                <a:cs typeface="Tahoma"/>
              </a:rPr>
              <a:t>track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00" dirty="0">
                <a:latin typeface="Tahoma"/>
                <a:cs typeface="Tahoma"/>
              </a:rPr>
              <a:t>their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80" dirty="0">
                <a:latin typeface="Tahoma"/>
                <a:cs typeface="Tahoma"/>
              </a:rPr>
              <a:t>portfolios,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95" dirty="0">
                <a:latin typeface="Tahoma"/>
                <a:cs typeface="Tahoma"/>
              </a:rPr>
              <a:t>view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real-</a:t>
            </a:r>
            <a:r>
              <a:rPr sz="4000" spc="145" dirty="0">
                <a:latin typeface="Tahoma"/>
                <a:cs typeface="Tahoma"/>
              </a:rPr>
              <a:t>time </a:t>
            </a:r>
            <a:r>
              <a:rPr sz="4000" spc="215" dirty="0">
                <a:latin typeface="Tahoma"/>
                <a:cs typeface="Tahoma"/>
              </a:rPr>
              <a:t>stock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data,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140" dirty="0">
                <a:latin typeface="Tahoma"/>
                <a:cs typeface="Tahoma"/>
              </a:rPr>
              <a:t>and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60" dirty="0">
                <a:latin typeface="Tahoma"/>
                <a:cs typeface="Tahoma"/>
              </a:rPr>
              <a:t>learn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about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150" dirty="0">
                <a:latin typeface="Tahoma"/>
                <a:cs typeface="Tahoma"/>
              </a:rPr>
              <a:t>the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market.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Designed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85" dirty="0">
                <a:latin typeface="Tahoma"/>
                <a:cs typeface="Tahoma"/>
              </a:rPr>
              <a:t>for</a:t>
            </a:r>
            <a:r>
              <a:rPr sz="4000" spc="-130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both </a:t>
            </a:r>
            <a:r>
              <a:rPr sz="4000" spc="114" dirty="0">
                <a:latin typeface="Tahoma"/>
                <a:cs typeface="Tahoma"/>
              </a:rPr>
              <a:t>beginners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40" dirty="0">
                <a:latin typeface="Tahoma"/>
                <a:cs typeface="Tahoma"/>
              </a:rPr>
              <a:t>and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70" dirty="0">
                <a:latin typeface="Tahoma"/>
                <a:cs typeface="Tahoma"/>
              </a:rPr>
              <a:t>experienced</a:t>
            </a:r>
            <a:r>
              <a:rPr sz="4000" spc="-160" dirty="0">
                <a:latin typeface="Tahoma"/>
                <a:cs typeface="Tahoma"/>
              </a:rPr>
              <a:t> </a:t>
            </a:r>
            <a:r>
              <a:rPr sz="4000" spc="70" dirty="0">
                <a:latin typeface="Tahoma"/>
                <a:cs typeface="Tahoma"/>
              </a:rPr>
              <a:t>investors,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it</a:t>
            </a:r>
            <a:r>
              <a:rPr sz="4000" spc="-160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simplifies</a:t>
            </a:r>
            <a:r>
              <a:rPr sz="4000" spc="-165" dirty="0">
                <a:latin typeface="Tahoma"/>
                <a:cs typeface="Tahoma"/>
              </a:rPr>
              <a:t> </a:t>
            </a:r>
            <a:r>
              <a:rPr sz="4000" spc="180" dirty="0">
                <a:latin typeface="Tahoma"/>
                <a:cs typeface="Tahoma"/>
              </a:rPr>
              <a:t>complex </a:t>
            </a:r>
            <a:r>
              <a:rPr sz="4000" spc="155" dirty="0">
                <a:latin typeface="Tahoma"/>
                <a:cs typeface="Tahoma"/>
              </a:rPr>
              <a:t>tools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140" dirty="0">
                <a:latin typeface="Tahoma"/>
                <a:cs typeface="Tahoma"/>
              </a:rPr>
              <a:t>and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provides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165" dirty="0">
                <a:latin typeface="Tahoma"/>
                <a:cs typeface="Tahoma"/>
              </a:rPr>
              <a:t>resources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200" dirty="0">
                <a:latin typeface="Tahoma"/>
                <a:cs typeface="Tahoma"/>
              </a:rPr>
              <a:t>to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125" dirty="0">
                <a:latin typeface="Tahoma"/>
                <a:cs typeface="Tahoma"/>
              </a:rPr>
              <a:t>make</a:t>
            </a:r>
            <a:r>
              <a:rPr sz="4000" spc="-170" dirty="0">
                <a:latin typeface="Tahoma"/>
                <a:cs typeface="Tahoma"/>
              </a:rPr>
              <a:t> </a:t>
            </a:r>
            <a:r>
              <a:rPr sz="4000" spc="130" dirty="0">
                <a:latin typeface="Tahoma"/>
                <a:cs typeface="Tahoma"/>
              </a:rPr>
              <a:t>smarter</a:t>
            </a:r>
            <a:r>
              <a:rPr sz="4000" spc="-175" dirty="0">
                <a:latin typeface="Tahoma"/>
                <a:cs typeface="Tahoma"/>
              </a:rPr>
              <a:t> </a:t>
            </a:r>
            <a:r>
              <a:rPr sz="4000" spc="80" dirty="0">
                <a:latin typeface="Tahoma"/>
                <a:cs typeface="Tahoma"/>
              </a:rPr>
              <a:t>financial </a:t>
            </a:r>
            <a:r>
              <a:rPr sz="4000" spc="114" dirty="0">
                <a:latin typeface="Tahoma"/>
                <a:cs typeface="Tahoma"/>
              </a:rPr>
              <a:t>decisions.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94001" y="2752031"/>
            <a:ext cx="13724890" cy="5292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75310">
              <a:lnSpc>
                <a:spcPct val="116199"/>
              </a:lnSpc>
              <a:spcBef>
                <a:spcPts val="90"/>
              </a:spcBef>
            </a:pPr>
            <a:r>
              <a:rPr sz="4250" spc="50" dirty="0">
                <a:latin typeface="Tahoma"/>
                <a:cs typeface="Tahoma"/>
              </a:rPr>
              <a:t>This</a:t>
            </a:r>
            <a:r>
              <a:rPr sz="4250" spc="-190" dirty="0">
                <a:latin typeface="Tahoma"/>
                <a:cs typeface="Tahoma"/>
              </a:rPr>
              <a:t> </a:t>
            </a:r>
            <a:r>
              <a:rPr sz="4250" spc="170" dirty="0">
                <a:latin typeface="Tahoma"/>
                <a:cs typeface="Tahoma"/>
              </a:rPr>
              <a:t>project</a:t>
            </a:r>
            <a:r>
              <a:rPr sz="4250" spc="-190" dirty="0">
                <a:latin typeface="Tahoma"/>
                <a:cs typeface="Tahoma"/>
              </a:rPr>
              <a:t> </a:t>
            </a:r>
            <a:r>
              <a:rPr sz="4250" spc="140" dirty="0">
                <a:latin typeface="Tahoma"/>
                <a:cs typeface="Tahoma"/>
              </a:rPr>
              <a:t>aims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215" dirty="0">
                <a:latin typeface="Tahoma"/>
                <a:cs typeface="Tahoma"/>
              </a:rPr>
              <a:t>to</a:t>
            </a:r>
            <a:r>
              <a:rPr sz="4250" spc="-190" dirty="0">
                <a:latin typeface="Tahoma"/>
                <a:cs typeface="Tahoma"/>
              </a:rPr>
              <a:t> </a:t>
            </a:r>
            <a:r>
              <a:rPr sz="4250" spc="135" dirty="0">
                <a:latin typeface="Tahoma"/>
                <a:cs typeface="Tahoma"/>
              </a:rPr>
              <a:t>build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65" dirty="0">
                <a:latin typeface="Tahoma"/>
                <a:cs typeface="Tahoma"/>
              </a:rPr>
              <a:t>a</a:t>
            </a:r>
            <a:r>
              <a:rPr sz="4250" spc="-190" dirty="0">
                <a:latin typeface="Tahoma"/>
                <a:cs typeface="Tahoma"/>
              </a:rPr>
              <a:t> </a:t>
            </a:r>
            <a:r>
              <a:rPr sz="4250" spc="210" dirty="0">
                <a:latin typeface="Tahoma"/>
                <a:cs typeface="Tahoma"/>
              </a:rPr>
              <a:t>user-</a:t>
            </a:r>
            <a:r>
              <a:rPr sz="4250" spc="105" dirty="0">
                <a:latin typeface="Tahoma"/>
                <a:cs typeface="Tahoma"/>
              </a:rPr>
              <a:t>friendly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60" dirty="0">
                <a:latin typeface="Tahoma"/>
                <a:cs typeface="Tahoma"/>
              </a:rPr>
              <a:t>web </a:t>
            </a:r>
            <a:r>
              <a:rPr sz="4250" spc="155" dirty="0">
                <a:latin typeface="Tahoma"/>
                <a:cs typeface="Tahoma"/>
              </a:rPr>
              <a:t>application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35" dirty="0">
                <a:latin typeface="Tahoma"/>
                <a:cs typeface="Tahoma"/>
              </a:rPr>
              <a:t>that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85" dirty="0">
                <a:latin typeface="Tahoma"/>
                <a:cs typeface="Tahoma"/>
              </a:rPr>
              <a:t>equips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30" dirty="0">
                <a:latin typeface="Tahoma"/>
                <a:cs typeface="Tahoma"/>
              </a:rPr>
              <a:t>users</a:t>
            </a:r>
            <a:r>
              <a:rPr sz="4250" spc="-180" dirty="0">
                <a:latin typeface="Tahoma"/>
                <a:cs typeface="Tahoma"/>
              </a:rPr>
              <a:t> </a:t>
            </a:r>
            <a:r>
              <a:rPr sz="4250" spc="90" dirty="0">
                <a:latin typeface="Tahoma"/>
                <a:cs typeface="Tahoma"/>
              </a:rPr>
              <a:t>with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45" dirty="0">
                <a:latin typeface="Tahoma"/>
                <a:cs typeface="Tahoma"/>
              </a:rPr>
              <a:t>the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60" dirty="0">
                <a:latin typeface="Tahoma"/>
                <a:cs typeface="Tahoma"/>
              </a:rPr>
              <a:t>tools</a:t>
            </a:r>
            <a:r>
              <a:rPr sz="4250" spc="-180" dirty="0">
                <a:latin typeface="Tahoma"/>
                <a:cs typeface="Tahoma"/>
              </a:rPr>
              <a:t> </a:t>
            </a:r>
            <a:r>
              <a:rPr sz="4250" spc="170" dirty="0">
                <a:latin typeface="Tahoma"/>
                <a:cs typeface="Tahoma"/>
              </a:rPr>
              <a:t>they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55" dirty="0">
                <a:latin typeface="Tahoma"/>
                <a:cs typeface="Tahoma"/>
              </a:rPr>
              <a:t>need </a:t>
            </a:r>
            <a:r>
              <a:rPr sz="4250" spc="215" dirty="0">
                <a:latin typeface="Tahoma"/>
                <a:cs typeface="Tahoma"/>
              </a:rPr>
              <a:t>to</a:t>
            </a:r>
            <a:r>
              <a:rPr sz="4250" spc="-180" dirty="0">
                <a:latin typeface="Tahoma"/>
                <a:cs typeface="Tahoma"/>
              </a:rPr>
              <a:t> </a:t>
            </a:r>
            <a:r>
              <a:rPr sz="4250" spc="95" dirty="0">
                <a:latin typeface="Tahoma"/>
                <a:cs typeface="Tahoma"/>
              </a:rPr>
              <a:t>manage</a:t>
            </a:r>
            <a:r>
              <a:rPr sz="4250" spc="-175" dirty="0">
                <a:latin typeface="Tahoma"/>
                <a:cs typeface="Tahoma"/>
              </a:rPr>
              <a:t> </a:t>
            </a:r>
            <a:r>
              <a:rPr sz="4250" spc="90" dirty="0">
                <a:latin typeface="Tahoma"/>
                <a:cs typeface="Tahoma"/>
              </a:rPr>
              <a:t>their</a:t>
            </a:r>
            <a:r>
              <a:rPr sz="4250" spc="-180" dirty="0">
                <a:latin typeface="Tahoma"/>
                <a:cs typeface="Tahoma"/>
              </a:rPr>
              <a:t> </a:t>
            </a:r>
            <a:r>
              <a:rPr sz="4250" spc="145" dirty="0">
                <a:latin typeface="Tahoma"/>
                <a:cs typeface="Tahoma"/>
              </a:rPr>
              <a:t>investment</a:t>
            </a:r>
            <a:r>
              <a:rPr sz="4250" spc="-175" dirty="0">
                <a:latin typeface="Tahoma"/>
                <a:cs typeface="Tahoma"/>
              </a:rPr>
              <a:t> </a:t>
            </a:r>
            <a:r>
              <a:rPr sz="4250" spc="140" dirty="0">
                <a:latin typeface="Tahoma"/>
                <a:cs typeface="Tahoma"/>
              </a:rPr>
              <a:t>portfolios</a:t>
            </a:r>
            <a:r>
              <a:rPr sz="4250" spc="-175" dirty="0">
                <a:latin typeface="Tahoma"/>
                <a:cs typeface="Tahoma"/>
              </a:rPr>
              <a:t> </a:t>
            </a:r>
            <a:r>
              <a:rPr sz="4250" spc="100" dirty="0">
                <a:latin typeface="Tahoma"/>
                <a:cs typeface="Tahoma"/>
              </a:rPr>
              <a:t>effectively.</a:t>
            </a:r>
            <a:r>
              <a:rPr sz="4250" spc="-175" dirty="0">
                <a:latin typeface="Tahoma"/>
                <a:cs typeface="Tahoma"/>
              </a:rPr>
              <a:t> </a:t>
            </a:r>
            <a:r>
              <a:rPr sz="4250" spc="-25" dirty="0">
                <a:latin typeface="Tahoma"/>
                <a:cs typeface="Tahoma"/>
              </a:rPr>
              <a:t>It </a:t>
            </a:r>
            <a:r>
              <a:rPr sz="4250" spc="120" dirty="0">
                <a:latin typeface="Tahoma"/>
                <a:cs typeface="Tahoma"/>
              </a:rPr>
              <a:t>offers</a:t>
            </a:r>
            <a:r>
              <a:rPr sz="4250" spc="-120" dirty="0">
                <a:latin typeface="Tahoma"/>
                <a:cs typeface="Tahoma"/>
              </a:rPr>
              <a:t> </a:t>
            </a:r>
            <a:r>
              <a:rPr sz="4250" spc="165" dirty="0">
                <a:latin typeface="Tahoma"/>
                <a:cs typeface="Tahoma"/>
              </a:rPr>
              <a:t>real-</a:t>
            </a:r>
            <a:r>
              <a:rPr sz="4250" spc="170" dirty="0">
                <a:latin typeface="Tahoma"/>
                <a:cs typeface="Tahoma"/>
              </a:rPr>
              <a:t>time</a:t>
            </a:r>
            <a:r>
              <a:rPr sz="4250" spc="-114" dirty="0">
                <a:latin typeface="Tahoma"/>
                <a:cs typeface="Tahoma"/>
              </a:rPr>
              <a:t> </a:t>
            </a:r>
            <a:r>
              <a:rPr sz="4250" spc="120" dirty="0">
                <a:latin typeface="Tahoma"/>
                <a:cs typeface="Tahoma"/>
              </a:rPr>
              <a:t>market</a:t>
            </a:r>
            <a:r>
              <a:rPr sz="4250" spc="-114" dirty="0">
                <a:latin typeface="Tahoma"/>
                <a:cs typeface="Tahoma"/>
              </a:rPr>
              <a:t> </a:t>
            </a:r>
            <a:r>
              <a:rPr sz="4250" dirty="0">
                <a:latin typeface="Tahoma"/>
                <a:cs typeface="Tahoma"/>
              </a:rPr>
              <a:t>data,</a:t>
            </a:r>
            <a:r>
              <a:rPr sz="4250" spc="-114" dirty="0">
                <a:latin typeface="Tahoma"/>
                <a:cs typeface="Tahoma"/>
              </a:rPr>
              <a:t> </a:t>
            </a:r>
            <a:r>
              <a:rPr sz="4250" spc="135" dirty="0">
                <a:latin typeface="Tahoma"/>
                <a:cs typeface="Tahoma"/>
              </a:rPr>
              <a:t>portfolio</a:t>
            </a:r>
            <a:r>
              <a:rPr sz="4250" spc="-114" dirty="0">
                <a:latin typeface="Tahoma"/>
                <a:cs typeface="Tahoma"/>
              </a:rPr>
              <a:t> </a:t>
            </a:r>
            <a:r>
              <a:rPr sz="4250" dirty="0">
                <a:latin typeface="Tahoma"/>
                <a:cs typeface="Tahoma"/>
              </a:rPr>
              <a:t>tracking,</a:t>
            </a:r>
            <a:r>
              <a:rPr sz="4250" spc="-110" dirty="0">
                <a:latin typeface="Tahoma"/>
                <a:cs typeface="Tahoma"/>
              </a:rPr>
              <a:t> </a:t>
            </a:r>
            <a:r>
              <a:rPr sz="4250" spc="110" dirty="0">
                <a:latin typeface="Tahoma"/>
                <a:cs typeface="Tahoma"/>
              </a:rPr>
              <a:t>market </a:t>
            </a:r>
            <a:r>
              <a:rPr sz="4250" dirty="0">
                <a:latin typeface="Tahoma"/>
                <a:cs typeface="Tahoma"/>
              </a:rPr>
              <a:t>analysis,</a:t>
            </a:r>
            <a:r>
              <a:rPr sz="4250" spc="-120" dirty="0">
                <a:latin typeface="Tahoma"/>
                <a:cs typeface="Tahoma"/>
              </a:rPr>
              <a:t> </a:t>
            </a:r>
            <a:r>
              <a:rPr sz="4250" spc="140" dirty="0">
                <a:latin typeface="Tahoma"/>
                <a:cs typeface="Tahoma"/>
              </a:rPr>
              <a:t>and</a:t>
            </a:r>
            <a:r>
              <a:rPr sz="4250" spc="-125" dirty="0">
                <a:latin typeface="Tahoma"/>
                <a:cs typeface="Tahoma"/>
              </a:rPr>
              <a:t> </a:t>
            </a:r>
            <a:r>
              <a:rPr sz="4250" spc="145" dirty="0">
                <a:latin typeface="Tahoma"/>
                <a:cs typeface="Tahoma"/>
              </a:rPr>
              <a:t>educational</a:t>
            </a:r>
            <a:r>
              <a:rPr sz="4250" spc="-120" dirty="0">
                <a:latin typeface="Tahoma"/>
                <a:cs typeface="Tahoma"/>
              </a:rPr>
              <a:t> </a:t>
            </a:r>
            <a:r>
              <a:rPr sz="4250" spc="95" dirty="0">
                <a:latin typeface="Tahoma"/>
                <a:cs typeface="Tahoma"/>
              </a:rPr>
              <a:t>resources,</a:t>
            </a:r>
            <a:r>
              <a:rPr sz="4250" spc="-120" dirty="0">
                <a:latin typeface="Tahoma"/>
                <a:cs typeface="Tahoma"/>
              </a:rPr>
              <a:t> </a:t>
            </a:r>
            <a:r>
              <a:rPr sz="4250" spc="110" dirty="0">
                <a:latin typeface="Tahoma"/>
                <a:cs typeface="Tahoma"/>
              </a:rPr>
              <a:t>simplifying</a:t>
            </a:r>
            <a:r>
              <a:rPr sz="4250" spc="-125" dirty="0">
                <a:latin typeface="Tahoma"/>
                <a:cs typeface="Tahoma"/>
              </a:rPr>
              <a:t> </a:t>
            </a:r>
            <a:r>
              <a:rPr sz="4250" spc="120" dirty="0">
                <a:latin typeface="Tahoma"/>
                <a:cs typeface="Tahoma"/>
              </a:rPr>
              <a:t>the </a:t>
            </a:r>
            <a:r>
              <a:rPr sz="4250" spc="145" dirty="0">
                <a:latin typeface="Tahoma"/>
                <a:cs typeface="Tahoma"/>
              </a:rPr>
              <a:t>investment</a:t>
            </a:r>
            <a:r>
              <a:rPr sz="4250" spc="-190" dirty="0">
                <a:latin typeface="Tahoma"/>
                <a:cs typeface="Tahoma"/>
              </a:rPr>
              <a:t> </a:t>
            </a:r>
            <a:r>
              <a:rPr sz="4250" spc="229" dirty="0">
                <a:latin typeface="Tahoma"/>
                <a:cs typeface="Tahoma"/>
              </a:rPr>
              <a:t>process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85" dirty="0">
                <a:latin typeface="Tahoma"/>
                <a:cs typeface="Tahoma"/>
              </a:rPr>
              <a:t>for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95" dirty="0">
                <a:latin typeface="Tahoma"/>
                <a:cs typeface="Tahoma"/>
              </a:rPr>
              <a:t>both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70" dirty="0">
                <a:latin typeface="Tahoma"/>
                <a:cs typeface="Tahoma"/>
              </a:rPr>
              <a:t>novice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40" dirty="0">
                <a:latin typeface="Tahoma"/>
                <a:cs typeface="Tahoma"/>
              </a:rPr>
              <a:t>and</a:t>
            </a:r>
            <a:r>
              <a:rPr sz="4250" spc="-185" dirty="0">
                <a:latin typeface="Tahoma"/>
                <a:cs typeface="Tahoma"/>
              </a:rPr>
              <a:t> </a:t>
            </a:r>
            <a:r>
              <a:rPr sz="4250" spc="160" dirty="0">
                <a:latin typeface="Tahoma"/>
                <a:cs typeface="Tahoma"/>
              </a:rPr>
              <a:t>experienced </a:t>
            </a:r>
            <a:r>
              <a:rPr sz="4250" spc="65" dirty="0">
                <a:latin typeface="Tahoma"/>
                <a:cs typeface="Tahoma"/>
              </a:rPr>
              <a:t>investors.</a:t>
            </a:r>
            <a:endParaRPr sz="425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64628" y="1592917"/>
            <a:ext cx="60407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dirty="0">
                <a:latin typeface="Trebuchet MS"/>
                <a:cs typeface="Trebuchet MS"/>
              </a:rPr>
              <a:t>ABSTRACT</a:t>
            </a:r>
            <a:endParaRPr sz="45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7359" y="824769"/>
            <a:ext cx="216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25" dirty="0">
                <a:latin typeface="Tahoma"/>
                <a:cs typeface="Tahoma"/>
              </a:rPr>
              <a:t>SAFE</a:t>
            </a:r>
            <a:r>
              <a:rPr sz="1400" spc="204" dirty="0">
                <a:latin typeface="Tahoma"/>
                <a:cs typeface="Tahoma"/>
              </a:rPr>
              <a:t> </a:t>
            </a:r>
            <a:r>
              <a:rPr sz="1400" spc="135" dirty="0">
                <a:latin typeface="Tahoma"/>
                <a:cs typeface="Tahoma"/>
              </a:rPr>
              <a:t>CRYPTO</a:t>
            </a:r>
            <a:r>
              <a:rPr sz="1400" spc="204" dirty="0">
                <a:latin typeface="Tahoma"/>
                <a:cs typeface="Tahoma"/>
              </a:rPr>
              <a:t> </a:t>
            </a:r>
            <a:r>
              <a:rPr sz="1400" spc="140" dirty="0">
                <a:latin typeface="Tahoma"/>
                <a:cs typeface="Tahoma"/>
              </a:rPr>
              <a:t>STOCKS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1966" y="1344507"/>
            <a:ext cx="1732280" cy="19050"/>
          </a:xfrm>
          <a:custGeom>
            <a:avLst/>
            <a:gdLst/>
            <a:ahLst/>
            <a:cxnLst/>
            <a:rect l="l" t="t" r="r" b="b"/>
            <a:pathLst>
              <a:path w="1732279" h="19050">
                <a:moveTo>
                  <a:pt x="0" y="18706"/>
                </a:moveTo>
                <a:lnTo>
                  <a:pt x="1731747" y="0"/>
                </a:lnTo>
              </a:path>
            </a:pathLst>
          </a:custGeom>
          <a:ln w="38099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988C1-22A7-685B-52AF-B1E134E8B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AFEE19E-F03B-1D6A-9338-61DC50D8151D}"/>
              </a:ext>
            </a:extLst>
          </p:cNvPr>
          <p:cNvSpPr/>
          <p:nvPr/>
        </p:nvSpPr>
        <p:spPr>
          <a:xfrm>
            <a:off x="1341919" y="1181100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13B2F99-F897-25F9-18A6-840883E5CDA6}"/>
              </a:ext>
            </a:extLst>
          </p:cNvPr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B46AF2B-8513-8AB7-BAF9-F983B51679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0213" y="1047129"/>
            <a:ext cx="8926463" cy="1216294"/>
          </a:xfrm>
          <a:prstGeom prst="rect">
            <a:avLst/>
          </a:prstGeom>
        </p:spPr>
        <p:txBody>
          <a:bodyPr vert="horz" wrap="square" lIns="0" tIns="374088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lang="en-IN" sz="5300" spc="-650" dirty="0"/>
              <a:t>Existing System:</a:t>
            </a:r>
            <a:endParaRPr sz="53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7377198-CCE9-4765-218E-418300B62AA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63D1C67-7800-4AED-3BDC-5D34C09C97FC}"/>
              </a:ext>
            </a:extLst>
          </p:cNvPr>
          <p:cNvSpPr txBox="1"/>
          <p:nvPr/>
        </p:nvSpPr>
        <p:spPr>
          <a:xfrm>
            <a:off x="1341919" y="597014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5" dirty="0">
                <a:latin typeface="Tahoma"/>
                <a:cs typeface="Tahoma"/>
              </a:rPr>
              <a:t>SAFE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0" dirty="0">
                <a:latin typeface="Tahoma"/>
                <a:cs typeface="Tahoma"/>
              </a:rPr>
              <a:t>CRYPTO</a:t>
            </a:r>
            <a:r>
              <a:rPr sz="1400" spc="280" dirty="0">
                <a:latin typeface="Tahoma"/>
                <a:cs typeface="Tahoma"/>
              </a:rPr>
              <a:t> </a:t>
            </a:r>
            <a:r>
              <a:rPr sz="1400" spc="175" dirty="0">
                <a:latin typeface="Tahoma"/>
                <a:cs typeface="Tahoma"/>
              </a:rPr>
              <a:t>STOCKS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FBB4805-7764-0F43-DD33-DE16E74C0549}"/>
              </a:ext>
            </a:extLst>
          </p:cNvPr>
          <p:cNvSpPr txBox="1"/>
          <p:nvPr/>
        </p:nvSpPr>
        <p:spPr>
          <a:xfrm>
            <a:off x="1792287" y="2658954"/>
            <a:ext cx="14703425" cy="5803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07034">
              <a:lnSpc>
                <a:spcPct val="116700"/>
              </a:lnSpc>
              <a:spcBef>
                <a:spcPts val="90"/>
              </a:spcBef>
            </a:pPr>
            <a:r>
              <a:rPr lang="en-US" sz="3600" spc="50" dirty="0">
                <a:latin typeface="Tahoma"/>
                <a:cs typeface="Tahoma"/>
              </a:rPr>
              <a:t>Portfolio Tracking Investors track stocks manually using spreadsheets, requiring frequent updates for accurate portfolio values.</a:t>
            </a:r>
          </a:p>
          <a:p>
            <a:pPr marL="12700" marR="5080" indent="407034">
              <a:lnSpc>
                <a:spcPct val="116700"/>
              </a:lnSpc>
              <a:spcBef>
                <a:spcPts val="90"/>
              </a:spcBef>
            </a:pPr>
            <a:r>
              <a:rPr lang="en-US" sz="3600" spc="50" dirty="0">
                <a:latin typeface="Tahoma"/>
                <a:cs typeface="Tahoma"/>
              </a:rPr>
              <a:t>Real-Time Data Access Users rely on multiple websites and news channels for stock prices, creating a fragmented experience without real-time updates in one place.</a:t>
            </a:r>
          </a:p>
          <a:p>
            <a:pPr marL="12700" marR="5080" indent="407034">
              <a:lnSpc>
                <a:spcPct val="116700"/>
              </a:lnSpc>
              <a:spcBef>
                <a:spcPts val="90"/>
              </a:spcBef>
            </a:pPr>
            <a:r>
              <a:rPr lang="en-US" sz="3600" spc="50" dirty="0">
                <a:latin typeface="Tahoma"/>
                <a:cs typeface="Tahoma"/>
              </a:rPr>
              <a:t>User Interface Limitations No unified platform for portfolio management, real-time tracking, and learning, leading to a complex, less intuitive experience.</a:t>
            </a:r>
            <a:endParaRPr sz="3600" dirty="0">
              <a:latin typeface="Tahoma"/>
              <a:cs typeface="Tahoma"/>
            </a:endParaRPr>
          </a:p>
        </p:txBody>
      </p:sp>
      <p:pic>
        <p:nvPicPr>
          <p:cNvPr id="8" name="object 15">
            <a:extLst>
              <a:ext uri="{FF2B5EF4-FFF2-40B4-BE49-F238E27FC236}">
                <a16:creationId xmlns:a16="http://schemas.microsoft.com/office/drawing/2014/main" id="{D5891319-C89D-1138-5E3A-511214C577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3761" y="2933700"/>
            <a:ext cx="117537" cy="117537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9ABBB23F-AA0E-6A35-6A03-AF77B780C8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2529" y="4910333"/>
            <a:ext cx="117537" cy="117537"/>
          </a:xfrm>
          <a:prstGeom prst="rect">
            <a:avLst/>
          </a:prstGeom>
        </p:spPr>
      </p:pic>
      <p:pic>
        <p:nvPicPr>
          <p:cNvPr id="10" name="object 15">
            <a:extLst>
              <a:ext uri="{FF2B5EF4-FFF2-40B4-BE49-F238E27FC236}">
                <a16:creationId xmlns:a16="http://schemas.microsoft.com/office/drawing/2014/main" id="{9AEECD00-4A52-276E-052E-CC03C8D006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2528" y="6828197"/>
            <a:ext cx="117537" cy="1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A157F-0FC9-3E38-5035-F357FB49C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E24C6CA-F27F-B5B8-B493-677B45E276F8}"/>
              </a:ext>
            </a:extLst>
          </p:cNvPr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0917F8E-F54D-2942-5246-3DD443F3E7B7}"/>
              </a:ext>
            </a:extLst>
          </p:cNvPr>
          <p:cNvSpPr txBox="1"/>
          <p:nvPr/>
        </p:nvSpPr>
        <p:spPr>
          <a:xfrm>
            <a:off x="9448800" y="3141479"/>
            <a:ext cx="11036199" cy="21372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75310">
              <a:lnSpc>
                <a:spcPct val="116199"/>
              </a:lnSpc>
              <a:spcBef>
                <a:spcPts val="90"/>
              </a:spcBef>
            </a:pPr>
            <a:r>
              <a:rPr lang="en-US" sz="3000" spc="50" dirty="0">
                <a:latin typeface="Tahoma"/>
                <a:cs typeface="Tahoma"/>
              </a:rPr>
              <a:t>Time-Consuming and Inefficient</a:t>
            </a:r>
          </a:p>
          <a:p>
            <a:pPr marL="12700" marR="5080" indent="575310">
              <a:lnSpc>
                <a:spcPct val="116199"/>
              </a:lnSpc>
              <a:spcBef>
                <a:spcPts val="90"/>
              </a:spcBef>
            </a:pPr>
            <a:r>
              <a:rPr lang="en-US" sz="3000" spc="50" dirty="0">
                <a:latin typeface="Tahoma"/>
                <a:cs typeface="Tahoma"/>
              </a:rPr>
              <a:t>Lack of Real-Time Data</a:t>
            </a:r>
          </a:p>
          <a:p>
            <a:pPr marL="12700" marR="5080" indent="575310">
              <a:lnSpc>
                <a:spcPct val="116199"/>
              </a:lnSpc>
              <a:spcBef>
                <a:spcPts val="90"/>
              </a:spcBef>
            </a:pPr>
            <a:r>
              <a:rPr lang="en-US" sz="3000" spc="50" dirty="0">
                <a:latin typeface="Tahoma"/>
                <a:cs typeface="Tahoma"/>
              </a:rPr>
              <a:t>Limited Analysis Tools</a:t>
            </a:r>
          </a:p>
          <a:p>
            <a:pPr marL="12700" marR="5080" indent="575310">
              <a:lnSpc>
                <a:spcPct val="116199"/>
              </a:lnSpc>
              <a:spcBef>
                <a:spcPts val="90"/>
              </a:spcBef>
            </a:pPr>
            <a:r>
              <a:rPr lang="en-US" sz="3000" spc="50" dirty="0">
                <a:latin typeface="Tahoma"/>
                <a:cs typeface="Tahoma"/>
              </a:rPr>
              <a:t>Error-Prone and Difficult to Manage</a:t>
            </a:r>
            <a:r>
              <a:rPr sz="3000" spc="65" dirty="0">
                <a:latin typeface="Tahoma"/>
                <a:cs typeface="Tahoma"/>
              </a:rPr>
              <a:t>.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48B0F99-15F6-4091-4B2D-85DC2B6FA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8800" y="1862970"/>
            <a:ext cx="60407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500" dirty="0">
                <a:latin typeface="Trebuchet MS"/>
                <a:cs typeface="Trebuchet MS"/>
              </a:rPr>
              <a:t>Disadvantages</a:t>
            </a:r>
            <a:endParaRPr sz="4500" dirty="0">
              <a:latin typeface="Trebuchet MS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7C901C5-B51A-12C7-D52B-3FAA98353A76}"/>
              </a:ext>
            </a:extLst>
          </p:cNvPr>
          <p:cNvSpPr txBox="1"/>
          <p:nvPr/>
        </p:nvSpPr>
        <p:spPr>
          <a:xfrm>
            <a:off x="1607359" y="824769"/>
            <a:ext cx="216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25" dirty="0">
                <a:latin typeface="Tahoma"/>
                <a:cs typeface="Tahoma"/>
              </a:rPr>
              <a:t>SAFE</a:t>
            </a:r>
            <a:r>
              <a:rPr sz="1400" spc="204" dirty="0">
                <a:latin typeface="Tahoma"/>
                <a:cs typeface="Tahoma"/>
              </a:rPr>
              <a:t> </a:t>
            </a:r>
            <a:r>
              <a:rPr sz="1400" spc="135" dirty="0">
                <a:latin typeface="Tahoma"/>
                <a:cs typeface="Tahoma"/>
              </a:rPr>
              <a:t>CRYPTO</a:t>
            </a:r>
            <a:r>
              <a:rPr sz="1400" spc="204" dirty="0">
                <a:latin typeface="Tahoma"/>
                <a:cs typeface="Tahoma"/>
              </a:rPr>
              <a:t> </a:t>
            </a:r>
            <a:r>
              <a:rPr sz="1400" spc="140" dirty="0">
                <a:latin typeface="Tahoma"/>
                <a:cs typeface="Tahoma"/>
              </a:rPr>
              <a:t>STOCKS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A9D3353-B5E8-62EF-23A0-6940835B1B78}"/>
              </a:ext>
            </a:extLst>
          </p:cNvPr>
          <p:cNvSpPr/>
          <p:nvPr/>
        </p:nvSpPr>
        <p:spPr>
          <a:xfrm>
            <a:off x="1611966" y="1344507"/>
            <a:ext cx="1732280" cy="19050"/>
          </a:xfrm>
          <a:custGeom>
            <a:avLst/>
            <a:gdLst/>
            <a:ahLst/>
            <a:cxnLst/>
            <a:rect l="l" t="t" r="r" b="b"/>
            <a:pathLst>
              <a:path w="1732279" h="19050">
                <a:moveTo>
                  <a:pt x="0" y="18706"/>
                </a:moveTo>
                <a:lnTo>
                  <a:pt x="1731747" y="0"/>
                </a:lnTo>
              </a:path>
            </a:pathLst>
          </a:custGeom>
          <a:ln w="38099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CC1058D-3A04-C4BC-B025-D2FFBE3DE3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14" dirty="0">
                <a:latin typeface="Tahoma"/>
                <a:cs typeface="Tahoma"/>
              </a:rPr>
              <a:t>INFOSYS</a:t>
            </a:r>
            <a:r>
              <a:rPr spc="240" dirty="0">
                <a:latin typeface="Tahoma"/>
                <a:cs typeface="Tahoma"/>
              </a:rPr>
              <a:t> </a:t>
            </a:r>
            <a:r>
              <a:rPr spc="130" dirty="0">
                <a:latin typeface="Tahoma"/>
                <a:cs typeface="Tahoma"/>
              </a:rPr>
              <a:t>SPRINGBOARD</a:t>
            </a:r>
          </a:p>
        </p:txBody>
      </p:sp>
      <p:pic>
        <p:nvPicPr>
          <p:cNvPr id="8" name="object 15">
            <a:extLst>
              <a:ext uri="{FF2B5EF4-FFF2-40B4-BE49-F238E27FC236}">
                <a16:creationId xmlns:a16="http://schemas.microsoft.com/office/drawing/2014/main" id="{D0F36608-E7D7-03D5-47AC-748E35411F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3969" y="5025963"/>
            <a:ext cx="117537" cy="117537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619FCB3E-7DBD-0DCC-CF10-57B7CF7B03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9968" y="4456055"/>
            <a:ext cx="117537" cy="117537"/>
          </a:xfrm>
          <a:prstGeom prst="rect">
            <a:avLst/>
          </a:prstGeom>
        </p:spPr>
      </p:pic>
      <p:pic>
        <p:nvPicPr>
          <p:cNvPr id="10" name="object 15">
            <a:extLst>
              <a:ext uri="{FF2B5EF4-FFF2-40B4-BE49-F238E27FC236}">
                <a16:creationId xmlns:a16="http://schemas.microsoft.com/office/drawing/2014/main" id="{ED4DB3B9-AC94-2DF2-E93B-EFA7A337E1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201" y="3924300"/>
            <a:ext cx="117537" cy="117537"/>
          </a:xfrm>
          <a:prstGeom prst="rect">
            <a:avLst/>
          </a:prstGeom>
        </p:spPr>
      </p:pic>
      <p:pic>
        <p:nvPicPr>
          <p:cNvPr id="11" name="object 15">
            <a:extLst>
              <a:ext uri="{FF2B5EF4-FFF2-40B4-BE49-F238E27FC236}">
                <a16:creationId xmlns:a16="http://schemas.microsoft.com/office/drawing/2014/main" id="{23256F6C-46E4-1524-6DD7-1F7BEB11F5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200" y="3390900"/>
            <a:ext cx="117537" cy="117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0CF391-142F-C4CC-98FD-C21F2B89F528}"/>
              </a:ext>
            </a:extLst>
          </p:cNvPr>
          <p:cNvSpPr txBox="1"/>
          <p:nvPr/>
        </p:nvSpPr>
        <p:spPr>
          <a:xfrm>
            <a:off x="1231419" y="1862970"/>
            <a:ext cx="345479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Advantages</a:t>
            </a:r>
            <a:endParaRPr lang="en-IN" sz="4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EE7EB3-D3CF-59AE-C116-F993151C48FA}"/>
              </a:ext>
            </a:extLst>
          </p:cNvPr>
          <p:cNvSpPr txBox="1"/>
          <p:nvPr/>
        </p:nvSpPr>
        <p:spPr>
          <a:xfrm>
            <a:off x="1828800" y="3208180"/>
            <a:ext cx="66944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/>
              <a:t>User-Friendly Interface</a:t>
            </a:r>
            <a:br>
              <a:rPr lang="en-IN" sz="3000" dirty="0"/>
            </a:br>
            <a:r>
              <a:rPr lang="en-IN" sz="3000" dirty="0"/>
              <a:t>Increased Investor Confidence</a:t>
            </a:r>
            <a:br>
              <a:rPr lang="en-IN" sz="3000" dirty="0"/>
            </a:br>
            <a:r>
              <a:rPr lang="en-IN" sz="3000" dirty="0"/>
              <a:t>Multi-Language and Currency Support</a:t>
            </a:r>
          </a:p>
        </p:txBody>
      </p:sp>
      <p:pic>
        <p:nvPicPr>
          <p:cNvPr id="14" name="object 15">
            <a:extLst>
              <a:ext uri="{FF2B5EF4-FFF2-40B4-BE49-F238E27FC236}">
                <a16:creationId xmlns:a16="http://schemas.microsoft.com/office/drawing/2014/main" id="{1A331830-BAB3-8CFD-AD58-F75D2623A1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131" y="4397286"/>
            <a:ext cx="117537" cy="117537"/>
          </a:xfrm>
          <a:prstGeom prst="rect">
            <a:avLst/>
          </a:prstGeom>
        </p:spPr>
      </p:pic>
      <p:pic>
        <p:nvPicPr>
          <p:cNvPr id="15" name="object 15">
            <a:extLst>
              <a:ext uri="{FF2B5EF4-FFF2-40B4-BE49-F238E27FC236}">
                <a16:creationId xmlns:a16="http://schemas.microsoft.com/office/drawing/2014/main" id="{56925357-4C09-48B9-5321-884AA30C19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132" y="3888075"/>
            <a:ext cx="117537" cy="117537"/>
          </a:xfrm>
          <a:prstGeom prst="rect">
            <a:avLst/>
          </a:prstGeom>
        </p:spPr>
      </p:pic>
      <p:pic>
        <p:nvPicPr>
          <p:cNvPr id="16" name="object 15">
            <a:extLst>
              <a:ext uri="{FF2B5EF4-FFF2-40B4-BE49-F238E27FC236}">
                <a16:creationId xmlns:a16="http://schemas.microsoft.com/office/drawing/2014/main" id="{4BF717FE-3423-8C11-22DA-32C8851C9A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132" y="3412831"/>
            <a:ext cx="117537" cy="1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2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4381" y="0"/>
            <a:ext cx="8022632" cy="736547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37439" y="6267932"/>
            <a:ext cx="13850619" cy="3388360"/>
            <a:chOff x="4437439" y="6267932"/>
            <a:chExt cx="13850619" cy="3388360"/>
          </a:xfrm>
        </p:grpSpPr>
        <p:sp>
          <p:nvSpPr>
            <p:cNvPr id="4" name="object 4"/>
            <p:cNvSpPr/>
            <p:nvPr/>
          </p:nvSpPr>
          <p:spPr>
            <a:xfrm>
              <a:off x="4437439" y="9138284"/>
              <a:ext cx="13850619" cy="0"/>
            </a:xfrm>
            <a:custGeom>
              <a:avLst/>
              <a:gdLst/>
              <a:ahLst/>
              <a:cxnLst/>
              <a:rect l="l" t="t" r="r" b="b"/>
              <a:pathLst>
                <a:path w="13850619">
                  <a:moveTo>
                    <a:pt x="0" y="0"/>
                  </a:moveTo>
                  <a:lnTo>
                    <a:pt x="13850558" y="0"/>
                  </a:lnTo>
                </a:path>
              </a:pathLst>
            </a:custGeom>
            <a:ln w="28574">
              <a:solidFill>
                <a:srgbClr val="FFB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711956" y="6267932"/>
              <a:ext cx="5896610" cy="3388360"/>
            </a:xfrm>
            <a:custGeom>
              <a:avLst/>
              <a:gdLst/>
              <a:ahLst/>
              <a:cxnLst/>
              <a:rect l="l" t="t" r="r" b="b"/>
              <a:pathLst>
                <a:path w="5896609" h="3388359">
                  <a:moveTo>
                    <a:pt x="5705983" y="3387778"/>
                  </a:moveTo>
                  <a:lnTo>
                    <a:pt x="190499" y="3387778"/>
                  </a:lnTo>
                  <a:lnTo>
                    <a:pt x="153161" y="3384084"/>
                  </a:lnTo>
                  <a:lnTo>
                    <a:pt x="84810" y="3355772"/>
                  </a:lnTo>
                  <a:lnTo>
                    <a:pt x="32006" y="3302968"/>
                  </a:lnTo>
                  <a:lnTo>
                    <a:pt x="3694" y="3234617"/>
                  </a:lnTo>
                  <a:lnTo>
                    <a:pt x="0" y="3197278"/>
                  </a:lnTo>
                  <a:lnTo>
                    <a:pt x="0" y="190499"/>
                  </a:lnTo>
                  <a:lnTo>
                    <a:pt x="14500" y="117599"/>
                  </a:lnTo>
                  <a:lnTo>
                    <a:pt x="55796" y="55796"/>
                  </a:lnTo>
                  <a:lnTo>
                    <a:pt x="117599" y="14500"/>
                  </a:lnTo>
                  <a:lnTo>
                    <a:pt x="190499" y="0"/>
                  </a:lnTo>
                  <a:lnTo>
                    <a:pt x="5705982" y="0"/>
                  </a:lnTo>
                  <a:lnTo>
                    <a:pt x="5778883" y="14500"/>
                  </a:lnTo>
                  <a:lnTo>
                    <a:pt x="5840685" y="55796"/>
                  </a:lnTo>
                  <a:lnTo>
                    <a:pt x="5881981" y="117599"/>
                  </a:lnTo>
                  <a:lnTo>
                    <a:pt x="5896482" y="190499"/>
                  </a:lnTo>
                  <a:lnTo>
                    <a:pt x="5896482" y="3197278"/>
                  </a:lnTo>
                  <a:lnTo>
                    <a:pt x="5881981" y="3270180"/>
                  </a:lnTo>
                  <a:lnTo>
                    <a:pt x="5840685" y="3331983"/>
                  </a:lnTo>
                  <a:lnTo>
                    <a:pt x="5778883" y="3373278"/>
                  </a:lnTo>
                  <a:lnTo>
                    <a:pt x="5705983" y="3387778"/>
                  </a:lnTo>
                  <a:close/>
                </a:path>
              </a:pathLst>
            </a:custGeom>
            <a:solidFill>
              <a:srgbClr val="12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513581" y="1477599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42093" y="7398156"/>
            <a:ext cx="5017770" cy="0"/>
          </a:xfrm>
          <a:custGeom>
            <a:avLst/>
            <a:gdLst/>
            <a:ahLst/>
            <a:cxnLst/>
            <a:rect l="l" t="t" r="r" b="b"/>
            <a:pathLst>
              <a:path w="5017769">
                <a:moveTo>
                  <a:pt x="0" y="0"/>
                </a:moveTo>
                <a:lnTo>
                  <a:pt x="5017206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42093" y="8525486"/>
            <a:ext cx="5017770" cy="0"/>
          </a:xfrm>
          <a:custGeom>
            <a:avLst/>
            <a:gdLst/>
            <a:ahLst/>
            <a:cxnLst/>
            <a:rect l="l" t="t" r="r" b="b"/>
            <a:pathLst>
              <a:path w="5017769">
                <a:moveTo>
                  <a:pt x="0" y="0"/>
                </a:moveTo>
                <a:lnTo>
                  <a:pt x="5017206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7794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4500" spc="-325" dirty="0"/>
              <a:t>OUTCOMES</a:t>
            </a:r>
            <a:endParaRPr sz="4500"/>
          </a:p>
        </p:txBody>
      </p:sp>
      <p:sp>
        <p:nvSpPr>
          <p:cNvPr id="10" name="object 10"/>
          <p:cNvSpPr txBox="1"/>
          <p:nvPr/>
        </p:nvSpPr>
        <p:spPr>
          <a:xfrm>
            <a:off x="1500881" y="931608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0" dirty="0">
                <a:latin typeface="Trebuchet MS"/>
                <a:cs typeface="Trebuchet MS"/>
              </a:rPr>
              <a:t>SAFE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195" dirty="0">
                <a:latin typeface="Trebuchet MS"/>
                <a:cs typeface="Trebuchet MS"/>
              </a:rPr>
              <a:t>CRYPTO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220" dirty="0"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29393" y="6704839"/>
            <a:ext cx="27222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20" dirty="0">
                <a:solidFill>
                  <a:srgbClr val="FFFFFF"/>
                </a:solidFill>
                <a:latin typeface="Trebuchet MS"/>
                <a:cs typeface="Trebuchet MS"/>
              </a:rPr>
              <a:t>$.</a:t>
            </a:r>
            <a:r>
              <a:rPr sz="19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608.00.896.789.900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003562" y="6704839"/>
            <a:ext cx="12687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0" dirty="0">
                <a:solidFill>
                  <a:srgbClr val="00BE62"/>
                </a:solidFill>
                <a:latin typeface="Trebuchet MS"/>
                <a:cs typeface="Trebuchet MS"/>
              </a:rPr>
              <a:t>+23487.09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75000" y="7788816"/>
            <a:ext cx="11969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295" dirty="0">
                <a:solidFill>
                  <a:srgbClr val="FF3131"/>
                </a:solidFill>
                <a:latin typeface="Trebuchet MS"/>
                <a:cs typeface="Trebuchet MS"/>
              </a:rPr>
              <a:t>-</a:t>
            </a:r>
            <a:r>
              <a:rPr sz="1900" b="1" spc="-35" dirty="0">
                <a:solidFill>
                  <a:srgbClr val="FF3131"/>
                </a:solidFill>
                <a:latin typeface="Trebuchet MS"/>
                <a:cs typeface="Trebuchet MS"/>
              </a:rPr>
              <a:t>13487.09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29393" y="7743946"/>
            <a:ext cx="260921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20" dirty="0">
                <a:solidFill>
                  <a:srgbClr val="FFFFFF"/>
                </a:solidFill>
                <a:latin typeface="Trebuchet MS"/>
                <a:cs typeface="Trebuchet MS"/>
              </a:rPr>
              <a:t>$.</a:t>
            </a:r>
            <a:r>
              <a:rPr sz="19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Trebuchet MS"/>
                <a:cs typeface="Trebuchet MS"/>
              </a:rPr>
              <a:t>708.006.789.859.77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8441" y="3396643"/>
            <a:ext cx="117537" cy="11753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37005">
              <a:lnSpc>
                <a:spcPct val="116900"/>
              </a:lnSpc>
              <a:spcBef>
                <a:spcPts val="90"/>
              </a:spcBef>
            </a:pPr>
            <a:r>
              <a:rPr dirty="0"/>
              <a:t>Enable </a:t>
            </a:r>
            <a:r>
              <a:rPr spc="114" dirty="0"/>
              <a:t>users</a:t>
            </a:r>
            <a:r>
              <a:rPr dirty="0"/>
              <a:t> </a:t>
            </a:r>
            <a:r>
              <a:rPr spc="65" dirty="0"/>
              <a:t>to</a:t>
            </a:r>
            <a:r>
              <a:rPr dirty="0"/>
              <a:t> create </a:t>
            </a:r>
            <a:r>
              <a:rPr spc="100" dirty="0"/>
              <a:t>and</a:t>
            </a:r>
            <a:r>
              <a:rPr spc="5" dirty="0"/>
              <a:t> </a:t>
            </a:r>
            <a:r>
              <a:rPr spc="90" dirty="0"/>
              <a:t>manage</a:t>
            </a:r>
            <a:r>
              <a:rPr dirty="0"/>
              <a:t> </a:t>
            </a:r>
            <a:r>
              <a:rPr spc="-10" dirty="0"/>
              <a:t>their </a:t>
            </a:r>
            <a:r>
              <a:rPr spc="60" dirty="0"/>
              <a:t>investment</a:t>
            </a:r>
            <a:r>
              <a:rPr spc="114" dirty="0"/>
              <a:t> </a:t>
            </a:r>
            <a:r>
              <a:rPr dirty="0"/>
              <a:t>portfolios</a:t>
            </a:r>
            <a:r>
              <a:rPr spc="114" dirty="0"/>
              <a:t> </a:t>
            </a:r>
            <a:r>
              <a:rPr spc="-10" dirty="0"/>
              <a:t>easily.</a:t>
            </a:r>
          </a:p>
          <a:p>
            <a:pPr marL="12700" marR="169545">
              <a:lnSpc>
                <a:spcPts val="3860"/>
              </a:lnSpc>
              <a:spcBef>
                <a:spcPts val="220"/>
              </a:spcBef>
            </a:pPr>
            <a:r>
              <a:rPr spc="50" dirty="0"/>
              <a:t>Provide</a:t>
            </a:r>
            <a:r>
              <a:rPr spc="-15" dirty="0"/>
              <a:t> </a:t>
            </a:r>
            <a:r>
              <a:rPr dirty="0"/>
              <a:t>real-time</a:t>
            </a:r>
            <a:r>
              <a:rPr spc="-10" dirty="0"/>
              <a:t> </a:t>
            </a:r>
            <a:r>
              <a:rPr spc="120" dirty="0"/>
              <a:t>stock</a:t>
            </a:r>
            <a:r>
              <a:rPr spc="-10" dirty="0"/>
              <a:t> </a:t>
            </a:r>
            <a:r>
              <a:rPr dirty="0"/>
              <a:t>market</a:t>
            </a:r>
            <a:r>
              <a:rPr spc="-10" dirty="0"/>
              <a:t> </a:t>
            </a:r>
            <a:r>
              <a:rPr spc="60" dirty="0"/>
              <a:t>data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tracking </a:t>
            </a:r>
            <a:r>
              <a:rPr spc="120" dirty="0"/>
              <a:t>stock</a:t>
            </a:r>
            <a:r>
              <a:rPr spc="-90" dirty="0"/>
              <a:t> </a:t>
            </a:r>
            <a:r>
              <a:rPr spc="-10" dirty="0"/>
              <a:t>performance.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pc="110" dirty="0"/>
              <a:t>Support</a:t>
            </a:r>
            <a:r>
              <a:rPr spc="-5" dirty="0"/>
              <a:t> </a:t>
            </a:r>
            <a:r>
              <a:rPr dirty="0"/>
              <a:t>market</a:t>
            </a:r>
            <a:r>
              <a:rPr spc="5" dirty="0"/>
              <a:t> </a:t>
            </a:r>
            <a:r>
              <a:rPr dirty="0"/>
              <a:t>trend</a:t>
            </a:r>
            <a:r>
              <a:rPr spc="-5" dirty="0"/>
              <a:t> </a:t>
            </a:r>
            <a:r>
              <a:rPr spc="65" dirty="0"/>
              <a:t>analysis</a:t>
            </a:r>
            <a:r>
              <a:rPr dirty="0"/>
              <a:t> </a:t>
            </a:r>
            <a:r>
              <a:rPr spc="65" dirty="0"/>
              <a:t>to</a:t>
            </a:r>
            <a:r>
              <a:rPr dirty="0"/>
              <a:t> help </a:t>
            </a:r>
            <a:r>
              <a:rPr spc="105" dirty="0"/>
              <a:t>users</a:t>
            </a:r>
          </a:p>
          <a:p>
            <a:pPr marL="12700" marR="931544">
              <a:lnSpc>
                <a:spcPts val="3860"/>
              </a:lnSpc>
              <a:spcBef>
                <a:spcPts val="220"/>
              </a:spcBef>
            </a:pPr>
            <a:r>
              <a:rPr spc="70" dirty="0"/>
              <a:t>make</a:t>
            </a:r>
            <a:r>
              <a:rPr spc="-85" dirty="0"/>
              <a:t> </a:t>
            </a:r>
            <a:r>
              <a:rPr spc="45" dirty="0"/>
              <a:t>informed</a:t>
            </a:r>
            <a:r>
              <a:rPr spc="-80" dirty="0"/>
              <a:t> </a:t>
            </a:r>
            <a:r>
              <a:rPr spc="60" dirty="0"/>
              <a:t>investment</a:t>
            </a:r>
            <a:r>
              <a:rPr spc="-80" dirty="0"/>
              <a:t> </a:t>
            </a:r>
            <a:r>
              <a:rPr spc="35" dirty="0"/>
              <a:t>decisions. </a:t>
            </a:r>
            <a:r>
              <a:rPr spc="65" dirty="0"/>
              <a:t>Increase</a:t>
            </a:r>
            <a:r>
              <a:rPr spc="-100" dirty="0"/>
              <a:t> </a:t>
            </a:r>
            <a:r>
              <a:rPr spc="80" dirty="0"/>
              <a:t>user</a:t>
            </a:r>
            <a:r>
              <a:rPr spc="-95" dirty="0"/>
              <a:t> </a:t>
            </a:r>
            <a:r>
              <a:rPr spc="80" dirty="0"/>
              <a:t>engagement</a:t>
            </a:r>
            <a:r>
              <a:rPr spc="-95" dirty="0"/>
              <a:t> </a:t>
            </a:r>
            <a:r>
              <a:rPr dirty="0"/>
              <a:t>with</a:t>
            </a:r>
            <a:r>
              <a:rPr spc="-95" dirty="0"/>
              <a:t> </a:t>
            </a:r>
            <a:r>
              <a:rPr spc="-10" dirty="0"/>
              <a:t>educational </a:t>
            </a:r>
            <a:r>
              <a:rPr spc="105" dirty="0"/>
              <a:t>resources</a:t>
            </a:r>
            <a:r>
              <a:rPr spc="-90" dirty="0"/>
              <a:t> </a:t>
            </a:r>
            <a:r>
              <a:rPr spc="100" dirty="0"/>
              <a:t>and</a:t>
            </a:r>
            <a:r>
              <a:rPr spc="-85" dirty="0"/>
              <a:t> </a:t>
            </a:r>
            <a:r>
              <a:rPr spc="220" dirty="0"/>
              <a:t>up-</a:t>
            </a:r>
            <a:r>
              <a:rPr spc="175" dirty="0"/>
              <a:t>to-</a:t>
            </a:r>
            <a:r>
              <a:rPr spc="70" dirty="0"/>
              <a:t>date</a:t>
            </a:r>
            <a:r>
              <a:rPr spc="-90" dirty="0"/>
              <a:t> </a:t>
            </a:r>
            <a:r>
              <a:rPr spc="-10" dirty="0"/>
              <a:t>news.</a:t>
            </a: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/>
              <a:t>Deliver</a:t>
            </a:r>
            <a:r>
              <a:rPr spc="-70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114" dirty="0"/>
              <a:t>seamless</a:t>
            </a:r>
            <a:r>
              <a:rPr spc="-65" dirty="0"/>
              <a:t> </a:t>
            </a:r>
            <a:r>
              <a:rPr spc="100" dirty="0"/>
              <a:t>and</a:t>
            </a:r>
            <a:r>
              <a:rPr spc="-65" dirty="0"/>
              <a:t> </a:t>
            </a:r>
            <a:r>
              <a:rPr spc="-10" dirty="0"/>
              <a:t>intuitive</a:t>
            </a:r>
            <a:r>
              <a:rPr spc="-65" dirty="0"/>
              <a:t> </a:t>
            </a:r>
            <a:r>
              <a:rPr spc="80" dirty="0"/>
              <a:t>user</a:t>
            </a:r>
            <a:r>
              <a:rPr spc="-65" dirty="0"/>
              <a:t> </a:t>
            </a:r>
            <a:r>
              <a:rPr dirty="0"/>
              <a:t>interface</a:t>
            </a:r>
            <a:r>
              <a:rPr spc="-70" dirty="0"/>
              <a:t> </a:t>
            </a:r>
            <a:r>
              <a:rPr spc="-25" dirty="0"/>
              <a:t>for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/>
              <a:t>efficient</a:t>
            </a:r>
            <a:r>
              <a:rPr spc="-30" dirty="0"/>
              <a:t> </a:t>
            </a:r>
            <a:r>
              <a:rPr dirty="0"/>
              <a:t>portfolio</a:t>
            </a:r>
            <a:r>
              <a:rPr spc="-30" dirty="0"/>
              <a:t> </a:t>
            </a:r>
            <a:r>
              <a:rPr spc="100" dirty="0"/>
              <a:t>and</a:t>
            </a:r>
            <a:r>
              <a:rPr spc="-30" dirty="0"/>
              <a:t> </a:t>
            </a:r>
            <a:r>
              <a:rPr dirty="0"/>
              <a:t>market</a:t>
            </a:r>
            <a:r>
              <a:rPr spc="-30" dirty="0"/>
              <a:t> </a:t>
            </a:r>
            <a:r>
              <a:rPr spc="-10" dirty="0"/>
              <a:t>management.</a:t>
            </a: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8441" y="4376124"/>
            <a:ext cx="117537" cy="11753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8441" y="5355605"/>
            <a:ext cx="117537" cy="11753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8441" y="6335087"/>
            <a:ext cx="117537" cy="11753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8441" y="7314569"/>
            <a:ext cx="117537" cy="11753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2229393" y="8873205"/>
            <a:ext cx="2194560" cy="3397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900" b="1" spc="-120" dirty="0">
                <a:solidFill>
                  <a:srgbClr val="FFFFFF"/>
                </a:solidFill>
                <a:latin typeface="Trebuchet MS"/>
                <a:cs typeface="Trebuchet MS"/>
              </a:rPr>
              <a:t>$.</a:t>
            </a:r>
            <a:r>
              <a:rPr sz="19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00" b="1" spc="-75" dirty="0">
                <a:solidFill>
                  <a:srgbClr val="FFFFFF"/>
                </a:solidFill>
                <a:latin typeface="Trebuchet MS"/>
                <a:cs typeface="Trebuchet MS"/>
              </a:rPr>
              <a:t>567.345.678.123.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01963" y="8873205"/>
            <a:ext cx="970280" cy="3397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900" b="1" spc="295" dirty="0">
                <a:solidFill>
                  <a:srgbClr val="FF3131"/>
                </a:solidFill>
                <a:latin typeface="Trebuchet MS"/>
                <a:cs typeface="Trebuchet MS"/>
              </a:rPr>
              <a:t>-</a:t>
            </a:r>
            <a:r>
              <a:rPr sz="1900" b="1" spc="-10" dirty="0">
                <a:solidFill>
                  <a:srgbClr val="FF3131"/>
                </a:solidFill>
                <a:latin typeface="Trebuchet MS"/>
                <a:cs typeface="Trebuchet MS"/>
              </a:rPr>
              <a:t>487.09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29621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331" y="1365159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46913" y="9140507"/>
            <a:ext cx="13841094" cy="14604"/>
          </a:xfrm>
          <a:custGeom>
            <a:avLst/>
            <a:gdLst/>
            <a:ahLst/>
            <a:cxnLst/>
            <a:rect l="l" t="t" r="r" b="b"/>
            <a:pathLst>
              <a:path w="13841094" h="14604">
                <a:moveTo>
                  <a:pt x="0" y="14287"/>
                </a:moveTo>
                <a:lnTo>
                  <a:pt x="13841086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0194" y="4502865"/>
            <a:ext cx="181668" cy="1816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5515" y="3301968"/>
            <a:ext cx="190894" cy="1816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0194" y="5686462"/>
            <a:ext cx="181668" cy="1816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4872" y="7051729"/>
            <a:ext cx="181668" cy="1816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69192" y="1792440"/>
            <a:ext cx="7200899" cy="63245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6406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00"/>
              </a:spcBef>
            </a:pPr>
            <a:r>
              <a:rPr sz="4400" spc="310" dirty="0">
                <a:solidFill>
                  <a:srgbClr val="12181C"/>
                </a:solidFill>
                <a:latin typeface="Trebuchet MS"/>
                <a:cs typeface="Trebuchet MS"/>
              </a:rPr>
              <a:t>FEATURES</a:t>
            </a:r>
            <a:r>
              <a:rPr sz="4400" spc="315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4400" spc="250" dirty="0">
                <a:solidFill>
                  <a:srgbClr val="12181C"/>
                </a:solidFill>
                <a:latin typeface="Trebuchet MS"/>
                <a:cs typeface="Trebuchet MS"/>
              </a:rPr>
              <a:t>OF</a:t>
            </a:r>
            <a:r>
              <a:rPr sz="4400" spc="315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4400" spc="195" dirty="0">
                <a:solidFill>
                  <a:srgbClr val="12181C"/>
                </a:solidFill>
                <a:latin typeface="Trebuchet MS"/>
                <a:cs typeface="Trebuchet MS"/>
              </a:rPr>
              <a:t>THE</a:t>
            </a:r>
            <a:r>
              <a:rPr sz="4400" spc="315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4400" spc="375" dirty="0">
                <a:solidFill>
                  <a:srgbClr val="12181C"/>
                </a:solidFill>
                <a:latin typeface="Trebuchet MS"/>
                <a:cs typeface="Trebuchet MS"/>
              </a:rPr>
              <a:t>PLATFORM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613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85"/>
              </a:spcBef>
            </a:pPr>
            <a:r>
              <a:rPr spc="185" dirty="0">
                <a:solidFill>
                  <a:srgbClr val="12181C"/>
                </a:solidFill>
              </a:rPr>
              <a:t>INFOSYS</a:t>
            </a:r>
            <a:r>
              <a:rPr spc="250" dirty="0">
                <a:solidFill>
                  <a:srgbClr val="12181C"/>
                </a:solidFill>
              </a:rPr>
              <a:t> </a:t>
            </a:r>
            <a:r>
              <a:rPr spc="185" dirty="0">
                <a:solidFill>
                  <a:srgbClr val="12181C"/>
                </a:solidFill>
              </a:rPr>
              <a:t>SPRINGBOARD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31863" y="895413"/>
            <a:ext cx="2161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60" dirty="0">
                <a:solidFill>
                  <a:srgbClr val="12181C"/>
                </a:solidFill>
                <a:latin typeface="Trebuchet MS"/>
                <a:cs typeface="Trebuchet MS"/>
              </a:rPr>
              <a:t>SAFE</a:t>
            </a:r>
            <a:r>
              <a:rPr sz="1400" spc="21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1400" spc="160" dirty="0">
                <a:solidFill>
                  <a:srgbClr val="12181C"/>
                </a:solidFill>
                <a:latin typeface="Trebuchet MS"/>
                <a:cs typeface="Trebuchet MS"/>
              </a:rPr>
              <a:t>CRYPTO</a:t>
            </a:r>
            <a:r>
              <a:rPr sz="1400" spc="21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1400" spc="185" dirty="0">
                <a:solidFill>
                  <a:srgbClr val="12181C"/>
                </a:solidFill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5740" y="3045906"/>
            <a:ext cx="7240905" cy="42951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sz="2800" spc="260" dirty="0">
                <a:solidFill>
                  <a:srgbClr val="12181C"/>
                </a:solidFill>
                <a:latin typeface="Trebuchet MS"/>
                <a:cs typeface="Trebuchet MS"/>
              </a:rPr>
              <a:t>User</a:t>
            </a:r>
            <a:r>
              <a:rPr sz="2800" spc="425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275" dirty="0">
                <a:solidFill>
                  <a:srgbClr val="12181C"/>
                </a:solidFill>
                <a:latin typeface="Trebuchet MS"/>
                <a:cs typeface="Trebuchet MS"/>
              </a:rPr>
              <a:t>Authentication</a:t>
            </a:r>
            <a:r>
              <a:rPr sz="2800" spc="43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270" dirty="0">
                <a:solidFill>
                  <a:srgbClr val="12181C"/>
                </a:solidFill>
                <a:latin typeface="Trebuchet MS"/>
                <a:cs typeface="Trebuchet MS"/>
              </a:rPr>
              <a:t>and</a:t>
            </a:r>
            <a:r>
              <a:rPr sz="2800" spc="43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250" dirty="0">
                <a:solidFill>
                  <a:srgbClr val="12181C"/>
                </a:solidFill>
                <a:latin typeface="Trebuchet MS"/>
                <a:cs typeface="Trebuchet MS"/>
              </a:rPr>
              <a:t>Registration</a:t>
            </a:r>
            <a:endParaRPr sz="2800">
              <a:latin typeface="Trebuchet MS"/>
              <a:cs typeface="Trebuchet MS"/>
            </a:endParaRPr>
          </a:p>
          <a:p>
            <a:pPr marL="12700" marR="2808605">
              <a:lnSpc>
                <a:spcPts val="10030"/>
              </a:lnSpc>
              <a:spcBef>
                <a:spcPts val="869"/>
              </a:spcBef>
            </a:pPr>
            <a:r>
              <a:rPr sz="2800" spc="210" dirty="0">
                <a:solidFill>
                  <a:srgbClr val="12181C"/>
                </a:solidFill>
                <a:latin typeface="Trebuchet MS"/>
                <a:cs typeface="Trebuchet MS"/>
              </a:rPr>
              <a:t>Portfolio</a:t>
            </a:r>
            <a:r>
              <a:rPr sz="2800" spc="44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310" dirty="0">
                <a:solidFill>
                  <a:srgbClr val="12181C"/>
                </a:solidFill>
                <a:latin typeface="Trebuchet MS"/>
                <a:cs typeface="Trebuchet MS"/>
              </a:rPr>
              <a:t>Management </a:t>
            </a:r>
            <a:r>
              <a:rPr sz="2800" spc="315" dirty="0">
                <a:solidFill>
                  <a:srgbClr val="12181C"/>
                </a:solidFill>
                <a:latin typeface="Trebuchet MS"/>
                <a:cs typeface="Trebuchet MS"/>
              </a:rPr>
              <a:t>Real-</a:t>
            </a:r>
            <a:r>
              <a:rPr sz="2800" spc="190" dirty="0">
                <a:solidFill>
                  <a:srgbClr val="12181C"/>
                </a:solidFill>
                <a:latin typeface="Trebuchet MS"/>
                <a:cs typeface="Trebuchet MS"/>
              </a:rPr>
              <a:t>Time</a:t>
            </a:r>
            <a:r>
              <a:rPr sz="2800" spc="405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265" dirty="0">
                <a:solidFill>
                  <a:srgbClr val="12181C"/>
                </a:solidFill>
                <a:latin typeface="Trebuchet MS"/>
                <a:cs typeface="Trebuchet MS"/>
              </a:rPr>
              <a:t>Market</a:t>
            </a:r>
            <a:r>
              <a:rPr sz="2800" spc="409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225" dirty="0">
                <a:solidFill>
                  <a:srgbClr val="12181C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00"/>
              </a:spcBef>
            </a:pPr>
            <a:endParaRPr sz="2800">
              <a:latin typeface="Trebuchet MS"/>
              <a:cs typeface="Trebuchet MS"/>
            </a:endParaRPr>
          </a:p>
          <a:p>
            <a:pPr marL="28575">
              <a:lnSpc>
                <a:spcPct val="100000"/>
              </a:lnSpc>
            </a:pPr>
            <a:r>
              <a:rPr sz="2800" spc="265" dirty="0">
                <a:solidFill>
                  <a:srgbClr val="12181C"/>
                </a:solidFill>
                <a:latin typeface="Trebuchet MS"/>
                <a:cs typeface="Trebuchet MS"/>
              </a:rPr>
              <a:t>Educational</a:t>
            </a:r>
            <a:r>
              <a:rPr sz="2800" spc="440" dirty="0">
                <a:solidFill>
                  <a:srgbClr val="12181C"/>
                </a:solidFill>
                <a:latin typeface="Trebuchet MS"/>
                <a:cs typeface="Trebuchet MS"/>
              </a:rPr>
              <a:t> </a:t>
            </a:r>
            <a:r>
              <a:rPr sz="2800" spc="325" dirty="0">
                <a:solidFill>
                  <a:srgbClr val="12181C"/>
                </a:solidFill>
                <a:latin typeface="Trebuchet MS"/>
                <a:cs typeface="Trebuchet MS"/>
              </a:rPr>
              <a:t>Resources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3581" y="1613852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814470" y="3724299"/>
            <a:ext cx="1480185" cy="1311275"/>
            <a:chOff x="10814470" y="3724299"/>
            <a:chExt cx="1480185" cy="1311275"/>
          </a:xfrm>
        </p:grpSpPr>
        <p:sp>
          <p:nvSpPr>
            <p:cNvPr id="4" name="object 4"/>
            <p:cNvSpPr/>
            <p:nvPr/>
          </p:nvSpPr>
          <p:spPr>
            <a:xfrm>
              <a:off x="11422228" y="4246929"/>
              <a:ext cx="264795" cy="263525"/>
            </a:xfrm>
            <a:custGeom>
              <a:avLst/>
              <a:gdLst/>
              <a:ahLst/>
              <a:cxnLst/>
              <a:rect l="l" t="t" r="r" b="b"/>
              <a:pathLst>
                <a:path w="264795" h="263525">
                  <a:moveTo>
                    <a:pt x="132157" y="263375"/>
                  </a:moveTo>
                  <a:lnTo>
                    <a:pt x="93793" y="257706"/>
                  </a:lnTo>
                  <a:lnTo>
                    <a:pt x="58734" y="241181"/>
                  </a:lnTo>
                  <a:lnTo>
                    <a:pt x="29997" y="215230"/>
                  </a:lnTo>
                  <a:lnTo>
                    <a:pt x="10059" y="182082"/>
                  </a:lnTo>
                  <a:lnTo>
                    <a:pt x="634" y="144595"/>
                  </a:lnTo>
                  <a:lnTo>
                    <a:pt x="0" y="131687"/>
                  </a:lnTo>
                  <a:lnTo>
                    <a:pt x="158" y="125218"/>
                  </a:lnTo>
                  <a:lnTo>
                    <a:pt x="7721" y="87330"/>
                  </a:lnTo>
                  <a:lnTo>
                    <a:pt x="26011" y="53234"/>
                  </a:lnTo>
                  <a:lnTo>
                    <a:pt x="53424" y="25919"/>
                  </a:lnTo>
                  <a:lnTo>
                    <a:pt x="87642" y="7694"/>
                  </a:lnTo>
                  <a:lnTo>
                    <a:pt x="125664" y="158"/>
                  </a:lnTo>
                  <a:lnTo>
                    <a:pt x="132157" y="0"/>
                  </a:lnTo>
                  <a:lnTo>
                    <a:pt x="138650" y="158"/>
                  </a:lnTo>
                  <a:lnTo>
                    <a:pt x="176672" y="7694"/>
                  </a:lnTo>
                  <a:lnTo>
                    <a:pt x="210890" y="25919"/>
                  </a:lnTo>
                  <a:lnTo>
                    <a:pt x="238303" y="53234"/>
                  </a:lnTo>
                  <a:lnTo>
                    <a:pt x="256593" y="87330"/>
                  </a:lnTo>
                  <a:lnTo>
                    <a:pt x="264156" y="125218"/>
                  </a:lnTo>
                  <a:lnTo>
                    <a:pt x="264315" y="131687"/>
                  </a:lnTo>
                  <a:lnTo>
                    <a:pt x="264156" y="138157"/>
                  </a:lnTo>
                  <a:lnTo>
                    <a:pt x="256593" y="176044"/>
                  </a:lnTo>
                  <a:lnTo>
                    <a:pt x="238303" y="210140"/>
                  </a:lnTo>
                  <a:lnTo>
                    <a:pt x="210890" y="237455"/>
                  </a:lnTo>
                  <a:lnTo>
                    <a:pt x="176672" y="255680"/>
                  </a:lnTo>
                  <a:lnTo>
                    <a:pt x="138650" y="263216"/>
                  </a:lnTo>
                  <a:lnTo>
                    <a:pt x="132157" y="263375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45984" y="3755876"/>
              <a:ext cx="1417320" cy="1248410"/>
            </a:xfrm>
            <a:custGeom>
              <a:avLst/>
              <a:gdLst/>
              <a:ahLst/>
              <a:cxnLst/>
              <a:rect l="l" t="t" r="r" b="b"/>
              <a:pathLst>
                <a:path w="1417320" h="1248410">
                  <a:moveTo>
                    <a:pt x="708400" y="354991"/>
                  </a:moveTo>
                  <a:lnTo>
                    <a:pt x="767042" y="355920"/>
                  </a:lnTo>
                  <a:lnTo>
                    <a:pt x="824520" y="358661"/>
                  </a:lnTo>
                  <a:lnTo>
                    <a:pt x="880605" y="363148"/>
                  </a:lnTo>
                  <a:lnTo>
                    <a:pt x="935067" y="369314"/>
                  </a:lnTo>
                  <a:lnTo>
                    <a:pt x="987675" y="377093"/>
                  </a:lnTo>
                  <a:lnTo>
                    <a:pt x="1038199" y="386417"/>
                  </a:lnTo>
                  <a:lnTo>
                    <a:pt x="1086410" y="397220"/>
                  </a:lnTo>
                  <a:lnTo>
                    <a:pt x="1132077" y="409436"/>
                  </a:lnTo>
                  <a:lnTo>
                    <a:pt x="1174971" y="422997"/>
                  </a:lnTo>
                  <a:lnTo>
                    <a:pt x="1235516" y="446536"/>
                  </a:lnTo>
                  <a:lnTo>
                    <a:pt x="1288398" y="472728"/>
                  </a:lnTo>
                  <a:lnTo>
                    <a:pt x="1333014" y="500979"/>
                  </a:lnTo>
                  <a:lnTo>
                    <a:pt x="1368763" y="530698"/>
                  </a:lnTo>
                  <a:lnTo>
                    <a:pt x="1395043" y="561293"/>
                  </a:lnTo>
                  <a:lnTo>
                    <a:pt x="1416788" y="622740"/>
                  </a:lnTo>
                  <a:lnTo>
                    <a:pt x="1410914" y="654681"/>
                  </a:lnTo>
                  <a:lnTo>
                    <a:pt x="1365725" y="719241"/>
                  </a:lnTo>
                  <a:lnTo>
                    <a:pt x="1327611" y="750499"/>
                  </a:lnTo>
                  <a:lnTo>
                    <a:pt x="1279953" y="780169"/>
                  </a:lnTo>
                  <a:lnTo>
                    <a:pt x="1223350" y="807571"/>
                  </a:lnTo>
                  <a:lnTo>
                    <a:pt x="1158403" y="832025"/>
                  </a:lnTo>
                  <a:lnTo>
                    <a:pt x="1116497" y="844690"/>
                  </a:lnTo>
                  <a:lnTo>
                    <a:pt x="1071991" y="855921"/>
                  </a:lnTo>
                  <a:lnTo>
                    <a:pt x="1025134" y="865701"/>
                  </a:lnTo>
                  <a:lnTo>
                    <a:pt x="976171" y="874016"/>
                  </a:lnTo>
                  <a:lnTo>
                    <a:pt x="925350" y="880852"/>
                  </a:lnTo>
                  <a:lnTo>
                    <a:pt x="872915" y="886195"/>
                  </a:lnTo>
                  <a:lnTo>
                    <a:pt x="819115" y="890029"/>
                  </a:lnTo>
                  <a:lnTo>
                    <a:pt x="764196" y="892340"/>
                  </a:lnTo>
                  <a:lnTo>
                    <a:pt x="708403" y="893113"/>
                  </a:lnTo>
                  <a:lnTo>
                    <a:pt x="651221" y="892381"/>
                  </a:lnTo>
                  <a:lnTo>
                    <a:pt x="594977" y="890172"/>
                  </a:lnTo>
                  <a:lnTo>
                    <a:pt x="539929" y="886464"/>
                  </a:lnTo>
                  <a:lnTo>
                    <a:pt x="486335" y="881237"/>
                  </a:lnTo>
                  <a:lnTo>
                    <a:pt x="434454" y="874470"/>
                  </a:lnTo>
                  <a:lnTo>
                    <a:pt x="384545" y="866142"/>
                  </a:lnTo>
                  <a:lnTo>
                    <a:pt x="336867" y="856232"/>
                  </a:lnTo>
                  <a:lnTo>
                    <a:pt x="291677" y="844719"/>
                  </a:lnTo>
                  <a:lnTo>
                    <a:pt x="249236" y="831584"/>
                  </a:lnTo>
                  <a:lnTo>
                    <a:pt x="186452" y="807116"/>
                  </a:lnTo>
                  <a:lnTo>
                    <a:pt x="131800" y="779620"/>
                  </a:lnTo>
                  <a:lnTo>
                    <a:pt x="85837" y="749838"/>
                  </a:lnTo>
                  <a:lnTo>
                    <a:pt x="49118" y="718515"/>
                  </a:lnTo>
                  <a:lnTo>
                    <a:pt x="22201" y="686395"/>
                  </a:lnTo>
                  <a:lnTo>
                    <a:pt x="0" y="622740"/>
                  </a:lnTo>
                  <a:lnTo>
                    <a:pt x="5300" y="592416"/>
                  </a:lnTo>
                  <a:lnTo>
                    <a:pt x="46221" y="531407"/>
                  </a:lnTo>
                  <a:lnTo>
                    <a:pt x="80857" y="501886"/>
                  </a:lnTo>
                  <a:lnTo>
                    <a:pt x="124285" y="473797"/>
                  </a:lnTo>
                  <a:lnTo>
                    <a:pt x="176014" y="447724"/>
                  </a:lnTo>
                  <a:lnTo>
                    <a:pt x="235550" y="424249"/>
                  </a:lnTo>
                  <a:lnTo>
                    <a:pt x="278722" y="410460"/>
                  </a:lnTo>
                  <a:lnTo>
                    <a:pt x="324886" y="398031"/>
                  </a:lnTo>
                  <a:lnTo>
                    <a:pt x="373763" y="387032"/>
                  </a:lnTo>
                  <a:lnTo>
                    <a:pt x="425074" y="377533"/>
                  </a:lnTo>
                  <a:lnTo>
                    <a:pt x="478541" y="369605"/>
                  </a:lnTo>
                  <a:lnTo>
                    <a:pt x="533885" y="363316"/>
                  </a:lnTo>
                  <a:lnTo>
                    <a:pt x="590826" y="358738"/>
                  </a:lnTo>
                  <a:lnTo>
                    <a:pt x="649088" y="355940"/>
                  </a:lnTo>
                  <a:lnTo>
                    <a:pt x="708390" y="354991"/>
                  </a:lnTo>
                  <a:close/>
                </a:path>
                <a:path w="1417320" h="1248410">
                  <a:moveTo>
                    <a:pt x="474496" y="489627"/>
                  </a:moveTo>
                  <a:lnTo>
                    <a:pt x="504600" y="439473"/>
                  </a:lnTo>
                  <a:lnTo>
                    <a:pt x="535697" y="391229"/>
                  </a:lnTo>
                  <a:lnTo>
                    <a:pt x="567616" y="345061"/>
                  </a:lnTo>
                  <a:lnTo>
                    <a:pt x="600183" y="301132"/>
                  </a:lnTo>
                  <a:lnTo>
                    <a:pt x="633226" y="259609"/>
                  </a:lnTo>
                  <a:lnTo>
                    <a:pt x="666572" y="220657"/>
                  </a:lnTo>
                  <a:lnTo>
                    <a:pt x="700048" y="184439"/>
                  </a:lnTo>
                  <a:lnTo>
                    <a:pt x="733481" y="151121"/>
                  </a:lnTo>
                  <a:lnTo>
                    <a:pt x="766699" y="120869"/>
                  </a:lnTo>
                  <a:lnTo>
                    <a:pt x="817409" y="80368"/>
                  </a:lnTo>
                  <a:lnTo>
                    <a:pt x="866594" y="47807"/>
                  </a:lnTo>
                  <a:lnTo>
                    <a:pt x="913440" y="23410"/>
                  </a:lnTo>
                  <a:lnTo>
                    <a:pt x="957133" y="7399"/>
                  </a:lnTo>
                  <a:lnTo>
                    <a:pt x="996857" y="0"/>
                  </a:lnTo>
                  <a:lnTo>
                    <a:pt x="1031798" y="1433"/>
                  </a:lnTo>
                  <a:lnTo>
                    <a:pt x="1085975" y="32952"/>
                  </a:lnTo>
                  <a:lnTo>
                    <a:pt x="1119526" y="104213"/>
                  </a:lnTo>
                  <a:lnTo>
                    <a:pt x="1127660" y="152729"/>
                  </a:lnTo>
                  <a:lnTo>
                    <a:pt x="1129645" y="208692"/>
                  </a:lnTo>
                  <a:lnTo>
                    <a:pt x="1125190" y="271242"/>
                  </a:lnTo>
                  <a:lnTo>
                    <a:pt x="1114004" y="339522"/>
                  </a:lnTo>
                  <a:lnTo>
                    <a:pt x="1104086" y="382024"/>
                  </a:lnTo>
                  <a:lnTo>
                    <a:pt x="1091620" y="426050"/>
                  </a:lnTo>
                  <a:lnTo>
                    <a:pt x="1076715" y="471382"/>
                  </a:lnTo>
                  <a:lnTo>
                    <a:pt x="1059483" y="517799"/>
                  </a:lnTo>
                  <a:lnTo>
                    <a:pt x="1040035" y="565081"/>
                  </a:lnTo>
                  <a:lnTo>
                    <a:pt x="1018482" y="613010"/>
                  </a:lnTo>
                  <a:lnTo>
                    <a:pt x="994936" y="661364"/>
                  </a:lnTo>
                  <a:lnTo>
                    <a:pt x="969507" y="709924"/>
                  </a:lnTo>
                  <a:lnTo>
                    <a:pt x="942307" y="758470"/>
                  </a:lnTo>
                  <a:lnTo>
                    <a:pt x="913104" y="807463"/>
                  </a:lnTo>
                  <a:lnTo>
                    <a:pt x="883085" y="854909"/>
                  </a:lnTo>
                  <a:lnTo>
                    <a:pt x="852361" y="900574"/>
                  </a:lnTo>
                  <a:lnTo>
                    <a:pt x="821043" y="944223"/>
                  </a:lnTo>
                  <a:lnTo>
                    <a:pt x="789242" y="985622"/>
                  </a:lnTo>
                  <a:lnTo>
                    <a:pt x="757069" y="1024539"/>
                  </a:lnTo>
                  <a:lnTo>
                    <a:pt x="724636" y="1060739"/>
                  </a:lnTo>
                  <a:lnTo>
                    <a:pt x="692053" y="1093988"/>
                  </a:lnTo>
                  <a:lnTo>
                    <a:pt x="659430" y="1124051"/>
                  </a:lnTo>
                  <a:lnTo>
                    <a:pt x="606795" y="1166023"/>
                  </a:lnTo>
                  <a:lnTo>
                    <a:pt x="555589" y="1199462"/>
                  </a:lnTo>
                  <a:lnTo>
                    <a:pt x="506736" y="1224260"/>
                  </a:lnTo>
                  <a:lnTo>
                    <a:pt x="461163" y="1240308"/>
                  </a:lnTo>
                  <a:lnTo>
                    <a:pt x="419794" y="1247496"/>
                  </a:lnTo>
                  <a:lnTo>
                    <a:pt x="383555" y="1245717"/>
                  </a:lnTo>
                  <a:lnTo>
                    <a:pt x="329656" y="1215144"/>
                  </a:lnTo>
                  <a:lnTo>
                    <a:pt x="297060" y="1149347"/>
                  </a:lnTo>
                  <a:lnTo>
                    <a:pt x="288699" y="1104701"/>
                  </a:lnTo>
                  <a:lnTo>
                    <a:pt x="285977" y="1053179"/>
                  </a:lnTo>
                  <a:lnTo>
                    <a:pt x="289153" y="995501"/>
                  </a:lnTo>
                  <a:lnTo>
                    <a:pt x="298487" y="932383"/>
                  </a:lnTo>
                  <a:lnTo>
                    <a:pt x="308067" y="888229"/>
                  </a:lnTo>
                  <a:lnTo>
                    <a:pt x="320323" y="842173"/>
                  </a:lnTo>
                  <a:lnTo>
                    <a:pt x="335178" y="794490"/>
                  </a:lnTo>
                  <a:lnTo>
                    <a:pt x="352553" y="745455"/>
                  </a:lnTo>
                  <a:lnTo>
                    <a:pt x="372368" y="695345"/>
                  </a:lnTo>
                  <a:lnTo>
                    <a:pt x="394545" y="644434"/>
                  </a:lnTo>
                  <a:lnTo>
                    <a:pt x="419006" y="592998"/>
                  </a:lnTo>
                  <a:lnTo>
                    <a:pt x="445671" y="541313"/>
                  </a:lnTo>
                  <a:lnTo>
                    <a:pt x="474462" y="489653"/>
                  </a:lnTo>
                  <a:close/>
                </a:path>
                <a:path w="1417320" h="1248410">
                  <a:moveTo>
                    <a:pt x="474707" y="758845"/>
                  </a:moveTo>
                  <a:lnTo>
                    <a:pt x="446139" y="707819"/>
                  </a:lnTo>
                  <a:lnTo>
                    <a:pt x="419727" y="656886"/>
                  </a:lnTo>
                  <a:lnTo>
                    <a:pt x="395529" y="606276"/>
                  </a:lnTo>
                  <a:lnTo>
                    <a:pt x="373602" y="556224"/>
                  </a:lnTo>
                  <a:lnTo>
                    <a:pt x="354003" y="506960"/>
                  </a:lnTo>
                  <a:lnTo>
                    <a:pt x="336788" y="458718"/>
                  </a:lnTo>
                  <a:lnTo>
                    <a:pt x="322015" y="411729"/>
                  </a:lnTo>
                  <a:lnTo>
                    <a:pt x="309741" y="366227"/>
                  </a:lnTo>
                  <a:lnTo>
                    <a:pt x="300023" y="322442"/>
                  </a:lnTo>
                  <a:lnTo>
                    <a:pt x="290133" y="258435"/>
                  </a:lnTo>
                  <a:lnTo>
                    <a:pt x="286386" y="199709"/>
                  </a:lnTo>
                  <a:lnTo>
                    <a:pt x="288570" y="147078"/>
                  </a:lnTo>
                  <a:lnTo>
                    <a:pt x="296471" y="101359"/>
                  </a:lnTo>
                  <a:lnTo>
                    <a:pt x="309878" y="63366"/>
                  </a:lnTo>
                  <a:lnTo>
                    <a:pt x="352352" y="13822"/>
                  </a:lnTo>
                  <a:lnTo>
                    <a:pt x="419801" y="1505"/>
                  </a:lnTo>
                  <a:lnTo>
                    <a:pt x="461750" y="9508"/>
                  </a:lnTo>
                  <a:lnTo>
                    <a:pt x="507994" y="26715"/>
                  </a:lnTo>
                  <a:lnTo>
                    <a:pt x="557641" y="52949"/>
                  </a:lnTo>
                  <a:lnTo>
                    <a:pt x="609798" y="88033"/>
                  </a:lnTo>
                  <a:lnTo>
                    <a:pt x="663574" y="131789"/>
                  </a:lnTo>
                  <a:lnTo>
                    <a:pt x="695572" y="161582"/>
                  </a:lnTo>
                  <a:lnTo>
                    <a:pt x="727623" y="194335"/>
                  </a:lnTo>
                  <a:lnTo>
                    <a:pt x="759594" y="229842"/>
                  </a:lnTo>
                  <a:lnTo>
                    <a:pt x="791346" y="267898"/>
                  </a:lnTo>
                  <a:lnTo>
                    <a:pt x="822744" y="308299"/>
                  </a:lnTo>
                  <a:lnTo>
                    <a:pt x="853653" y="350838"/>
                  </a:lnTo>
                  <a:lnTo>
                    <a:pt x="883935" y="395310"/>
                  </a:lnTo>
                  <a:lnTo>
                    <a:pt x="913456" y="441510"/>
                  </a:lnTo>
                  <a:lnTo>
                    <a:pt x="942078" y="489233"/>
                  </a:lnTo>
                  <a:lnTo>
                    <a:pt x="970092" y="538911"/>
                  </a:lnTo>
                  <a:lnTo>
                    <a:pt x="996352" y="588521"/>
                  </a:lnTo>
                  <a:lnTo>
                    <a:pt x="1020711" y="637850"/>
                  </a:lnTo>
                  <a:lnTo>
                    <a:pt x="1043021" y="686685"/>
                  </a:lnTo>
                  <a:lnTo>
                    <a:pt x="1063136" y="734813"/>
                  </a:lnTo>
                  <a:lnTo>
                    <a:pt x="1080906" y="782022"/>
                  </a:lnTo>
                  <a:lnTo>
                    <a:pt x="1096184" y="828098"/>
                  </a:lnTo>
                  <a:lnTo>
                    <a:pt x="1108823" y="872830"/>
                  </a:lnTo>
                  <a:lnTo>
                    <a:pt x="1118674" y="916003"/>
                  </a:lnTo>
                  <a:lnTo>
                    <a:pt x="1128880" y="982404"/>
                  </a:lnTo>
                  <a:lnTo>
                    <a:pt x="1132380" y="1043309"/>
                  </a:lnTo>
                  <a:lnTo>
                    <a:pt x="1129543" y="1097866"/>
                  </a:lnTo>
                  <a:lnTo>
                    <a:pt x="1120735" y="1145222"/>
                  </a:lnTo>
                  <a:lnTo>
                    <a:pt x="1106324" y="1184527"/>
                  </a:lnTo>
                  <a:lnTo>
                    <a:pt x="1062160" y="1235569"/>
                  </a:lnTo>
                  <a:lnTo>
                    <a:pt x="998755" y="1248113"/>
                  </a:lnTo>
                  <a:lnTo>
                    <a:pt x="959676" y="1241469"/>
                  </a:lnTo>
                  <a:lnTo>
                    <a:pt x="916683" y="1226390"/>
                  </a:lnTo>
                  <a:lnTo>
                    <a:pt x="870529" y="1203011"/>
                  </a:lnTo>
                  <a:lnTo>
                    <a:pt x="821966" y="1171464"/>
                  </a:lnTo>
                  <a:lnTo>
                    <a:pt x="771749" y="1131882"/>
                  </a:lnTo>
                  <a:lnTo>
                    <a:pt x="738143" y="1101561"/>
                  </a:lnTo>
                  <a:lnTo>
                    <a:pt x="704220" y="1067979"/>
                  </a:lnTo>
                  <a:lnTo>
                    <a:pt x="670179" y="1031339"/>
                  </a:lnTo>
                  <a:lnTo>
                    <a:pt x="636222" y="991849"/>
                  </a:lnTo>
                  <a:lnTo>
                    <a:pt x="602548" y="949713"/>
                  </a:lnTo>
                  <a:lnTo>
                    <a:pt x="569358" y="905136"/>
                  </a:lnTo>
                  <a:lnTo>
                    <a:pt x="536853" y="858325"/>
                  </a:lnTo>
                  <a:lnTo>
                    <a:pt x="505233" y="809484"/>
                  </a:lnTo>
                  <a:lnTo>
                    <a:pt x="474699" y="758819"/>
                  </a:lnTo>
                  <a:close/>
                </a:path>
              </a:pathLst>
            </a:custGeom>
            <a:ln w="63112">
              <a:solidFill>
                <a:srgbClr val="00D8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585903" y="4116724"/>
            <a:ext cx="2134235" cy="609600"/>
          </a:xfrm>
          <a:custGeom>
            <a:avLst/>
            <a:gdLst/>
            <a:ahLst/>
            <a:cxnLst/>
            <a:rect l="l" t="t" r="r" b="b"/>
            <a:pathLst>
              <a:path w="2134234" h="609600">
                <a:moveTo>
                  <a:pt x="74680" y="597896"/>
                </a:moveTo>
                <a:lnTo>
                  <a:pt x="0" y="597896"/>
                </a:lnTo>
                <a:lnTo>
                  <a:pt x="0" y="0"/>
                </a:lnTo>
                <a:lnTo>
                  <a:pt x="241076" y="0"/>
                </a:lnTo>
                <a:lnTo>
                  <a:pt x="293122" y="5717"/>
                </a:lnTo>
                <a:lnTo>
                  <a:pt x="338615" y="22301"/>
                </a:lnTo>
                <a:lnTo>
                  <a:pt x="376259" y="48896"/>
                </a:lnTo>
                <a:lnTo>
                  <a:pt x="390498" y="66761"/>
                </a:lnTo>
                <a:lnTo>
                  <a:pt x="74718" y="66761"/>
                </a:lnTo>
                <a:lnTo>
                  <a:pt x="74718" y="295348"/>
                </a:lnTo>
                <a:lnTo>
                  <a:pt x="232140" y="295348"/>
                </a:lnTo>
                <a:lnTo>
                  <a:pt x="389262" y="295424"/>
                </a:lnTo>
                <a:lnTo>
                  <a:pt x="381991" y="305143"/>
                </a:lnTo>
                <a:lnTo>
                  <a:pt x="350208" y="330104"/>
                </a:lnTo>
                <a:lnTo>
                  <a:pt x="313428" y="346583"/>
                </a:lnTo>
                <a:lnTo>
                  <a:pt x="273473" y="354494"/>
                </a:lnTo>
                <a:lnTo>
                  <a:pt x="277349" y="360329"/>
                </a:lnTo>
                <a:lnTo>
                  <a:pt x="74680" y="360329"/>
                </a:lnTo>
                <a:lnTo>
                  <a:pt x="74680" y="597896"/>
                </a:lnTo>
                <a:close/>
              </a:path>
              <a:path w="2134234" h="609600">
                <a:moveTo>
                  <a:pt x="389262" y="295424"/>
                </a:moveTo>
                <a:lnTo>
                  <a:pt x="232140" y="295424"/>
                </a:lnTo>
                <a:lnTo>
                  <a:pt x="280820" y="286943"/>
                </a:lnTo>
                <a:lnTo>
                  <a:pt x="318623" y="263242"/>
                </a:lnTo>
                <a:lnTo>
                  <a:pt x="343101" y="226930"/>
                </a:lnTo>
                <a:lnTo>
                  <a:pt x="351804" y="180619"/>
                </a:lnTo>
                <a:lnTo>
                  <a:pt x="343106" y="134456"/>
                </a:lnTo>
                <a:lnTo>
                  <a:pt x="318637" y="98470"/>
                </a:lnTo>
                <a:lnTo>
                  <a:pt x="280836" y="75094"/>
                </a:lnTo>
                <a:lnTo>
                  <a:pt x="232140" y="66761"/>
                </a:lnTo>
                <a:lnTo>
                  <a:pt x="390498" y="66761"/>
                </a:lnTo>
                <a:lnTo>
                  <a:pt x="404754" y="84647"/>
                </a:lnTo>
                <a:lnTo>
                  <a:pt x="422803" y="128701"/>
                </a:lnTo>
                <a:lnTo>
                  <a:pt x="429108" y="180202"/>
                </a:lnTo>
                <a:lnTo>
                  <a:pt x="423265" y="230107"/>
                </a:lnTo>
                <a:lnTo>
                  <a:pt x="406951" y="271782"/>
                </a:lnTo>
                <a:lnTo>
                  <a:pt x="389262" y="295424"/>
                </a:lnTo>
                <a:close/>
              </a:path>
              <a:path w="2134234" h="609600">
                <a:moveTo>
                  <a:pt x="435458" y="598351"/>
                </a:moveTo>
                <a:lnTo>
                  <a:pt x="347279" y="597896"/>
                </a:lnTo>
                <a:lnTo>
                  <a:pt x="194344" y="360329"/>
                </a:lnTo>
                <a:lnTo>
                  <a:pt x="277349" y="360329"/>
                </a:lnTo>
                <a:lnTo>
                  <a:pt x="435458" y="598351"/>
                </a:lnTo>
                <a:close/>
              </a:path>
              <a:path w="2134234" h="609600">
                <a:moveTo>
                  <a:pt x="713457" y="609073"/>
                </a:moveTo>
                <a:lnTo>
                  <a:pt x="713419" y="608732"/>
                </a:lnTo>
                <a:lnTo>
                  <a:pt x="666977" y="604517"/>
                </a:lnTo>
                <a:lnTo>
                  <a:pt x="624572" y="592249"/>
                </a:lnTo>
                <a:lnTo>
                  <a:pt x="586867" y="572497"/>
                </a:lnTo>
                <a:lnTo>
                  <a:pt x="554528" y="545831"/>
                </a:lnTo>
                <a:lnTo>
                  <a:pt x="528219" y="512819"/>
                </a:lnTo>
                <a:lnTo>
                  <a:pt x="508605" y="474030"/>
                </a:lnTo>
                <a:lnTo>
                  <a:pt x="496348" y="430032"/>
                </a:lnTo>
                <a:lnTo>
                  <a:pt x="492115" y="381395"/>
                </a:lnTo>
                <a:lnTo>
                  <a:pt x="496222" y="335620"/>
                </a:lnTo>
                <a:lnTo>
                  <a:pt x="508107" y="293016"/>
                </a:lnTo>
                <a:lnTo>
                  <a:pt x="527116" y="254485"/>
                </a:lnTo>
                <a:lnTo>
                  <a:pt x="552598" y="220933"/>
                </a:lnTo>
                <a:lnTo>
                  <a:pt x="583900" y="193264"/>
                </a:lnTo>
                <a:lnTo>
                  <a:pt x="620369" y="172380"/>
                </a:lnTo>
                <a:lnTo>
                  <a:pt x="661351" y="159187"/>
                </a:lnTo>
                <a:lnTo>
                  <a:pt x="706194" y="154589"/>
                </a:lnTo>
                <a:lnTo>
                  <a:pt x="752883" y="159235"/>
                </a:lnTo>
                <a:lnTo>
                  <a:pt x="794236" y="172592"/>
                </a:lnTo>
                <a:lnTo>
                  <a:pt x="829979" y="193787"/>
                </a:lnTo>
                <a:lnTo>
                  <a:pt x="847273" y="210097"/>
                </a:lnTo>
                <a:lnTo>
                  <a:pt x="705396" y="210097"/>
                </a:lnTo>
                <a:lnTo>
                  <a:pt x="655362" y="218745"/>
                </a:lnTo>
                <a:lnTo>
                  <a:pt x="616356" y="241815"/>
                </a:lnTo>
                <a:lnTo>
                  <a:pt x="588153" y="274997"/>
                </a:lnTo>
                <a:lnTo>
                  <a:pt x="570529" y="313981"/>
                </a:lnTo>
                <a:lnTo>
                  <a:pt x="563260" y="354456"/>
                </a:lnTo>
                <a:lnTo>
                  <a:pt x="912502" y="354456"/>
                </a:lnTo>
                <a:lnTo>
                  <a:pt x="914950" y="386776"/>
                </a:lnTo>
                <a:lnTo>
                  <a:pt x="914950" y="403826"/>
                </a:lnTo>
                <a:lnTo>
                  <a:pt x="563221" y="403826"/>
                </a:lnTo>
                <a:lnTo>
                  <a:pt x="572596" y="450702"/>
                </a:lnTo>
                <a:lnTo>
                  <a:pt x="593719" y="491732"/>
                </a:lnTo>
                <a:lnTo>
                  <a:pt x="625810" y="524291"/>
                </a:lnTo>
                <a:lnTo>
                  <a:pt x="668087" y="545752"/>
                </a:lnTo>
                <a:lnTo>
                  <a:pt x="719769" y="553489"/>
                </a:lnTo>
                <a:lnTo>
                  <a:pt x="872955" y="553489"/>
                </a:lnTo>
                <a:lnTo>
                  <a:pt x="850988" y="571270"/>
                </a:lnTo>
                <a:lnTo>
                  <a:pt x="810296" y="592047"/>
                </a:lnTo>
                <a:lnTo>
                  <a:pt x="764372" y="604760"/>
                </a:lnTo>
                <a:lnTo>
                  <a:pt x="713457" y="609073"/>
                </a:lnTo>
                <a:close/>
              </a:path>
              <a:path w="2134234" h="609600">
                <a:moveTo>
                  <a:pt x="912502" y="354456"/>
                </a:moveTo>
                <a:lnTo>
                  <a:pt x="848445" y="354456"/>
                </a:lnTo>
                <a:lnTo>
                  <a:pt x="842719" y="314650"/>
                </a:lnTo>
                <a:lnTo>
                  <a:pt x="826203" y="275750"/>
                </a:lnTo>
                <a:lnTo>
                  <a:pt x="798245" y="242317"/>
                </a:lnTo>
                <a:lnTo>
                  <a:pt x="758193" y="218912"/>
                </a:lnTo>
                <a:lnTo>
                  <a:pt x="705396" y="210097"/>
                </a:lnTo>
                <a:lnTo>
                  <a:pt x="847273" y="210097"/>
                </a:lnTo>
                <a:lnTo>
                  <a:pt x="859838" y="221947"/>
                </a:lnTo>
                <a:lnTo>
                  <a:pt x="883538" y="256198"/>
                </a:lnTo>
                <a:lnTo>
                  <a:pt x="900807" y="295669"/>
                </a:lnTo>
                <a:lnTo>
                  <a:pt x="911369" y="339486"/>
                </a:lnTo>
                <a:lnTo>
                  <a:pt x="912502" y="354456"/>
                </a:lnTo>
                <a:close/>
              </a:path>
              <a:path w="2134234" h="609600">
                <a:moveTo>
                  <a:pt x="872955" y="553489"/>
                </a:moveTo>
                <a:lnTo>
                  <a:pt x="719769" y="553489"/>
                </a:lnTo>
                <a:lnTo>
                  <a:pt x="756770" y="549864"/>
                </a:lnTo>
                <a:lnTo>
                  <a:pt x="792506" y="539267"/>
                </a:lnTo>
                <a:lnTo>
                  <a:pt x="825382" y="522112"/>
                </a:lnTo>
                <a:lnTo>
                  <a:pt x="853806" y="498815"/>
                </a:lnTo>
                <a:lnTo>
                  <a:pt x="886203" y="542767"/>
                </a:lnTo>
                <a:lnTo>
                  <a:pt x="872955" y="553489"/>
                </a:lnTo>
                <a:close/>
              </a:path>
              <a:path w="2134234" h="609600">
                <a:moveTo>
                  <a:pt x="1052714" y="272880"/>
                </a:moveTo>
                <a:lnTo>
                  <a:pt x="1021229" y="226276"/>
                </a:lnTo>
                <a:lnTo>
                  <a:pt x="1058089" y="194640"/>
                </a:lnTo>
                <a:lnTo>
                  <a:pt x="1098914" y="172255"/>
                </a:lnTo>
                <a:lnTo>
                  <a:pt x="1144301" y="158948"/>
                </a:lnTo>
                <a:lnTo>
                  <a:pt x="1194850" y="154551"/>
                </a:lnTo>
                <a:lnTo>
                  <a:pt x="1239183" y="158093"/>
                </a:lnTo>
                <a:lnTo>
                  <a:pt x="1279259" y="169133"/>
                </a:lnTo>
                <a:lnTo>
                  <a:pt x="1313382" y="188291"/>
                </a:lnTo>
                <a:lnTo>
                  <a:pt x="1336663" y="212825"/>
                </a:lnTo>
                <a:lnTo>
                  <a:pt x="1185876" y="212825"/>
                </a:lnTo>
                <a:lnTo>
                  <a:pt x="1148498" y="216411"/>
                </a:lnTo>
                <a:lnTo>
                  <a:pt x="1114233" y="227393"/>
                </a:lnTo>
                <a:lnTo>
                  <a:pt x="1082498" y="246105"/>
                </a:lnTo>
                <a:lnTo>
                  <a:pt x="1052714" y="272880"/>
                </a:lnTo>
                <a:close/>
              </a:path>
              <a:path w="2134234" h="609600">
                <a:moveTo>
                  <a:pt x="1363071" y="382229"/>
                </a:moveTo>
                <a:lnTo>
                  <a:pt x="1295653" y="382229"/>
                </a:lnTo>
                <a:lnTo>
                  <a:pt x="1295653" y="304252"/>
                </a:lnTo>
                <a:lnTo>
                  <a:pt x="1287356" y="265382"/>
                </a:lnTo>
                <a:lnTo>
                  <a:pt x="1264378" y="236686"/>
                </a:lnTo>
                <a:lnTo>
                  <a:pt x="1229594" y="218916"/>
                </a:lnTo>
                <a:lnTo>
                  <a:pt x="1185876" y="212825"/>
                </a:lnTo>
                <a:lnTo>
                  <a:pt x="1336663" y="212825"/>
                </a:lnTo>
                <a:lnTo>
                  <a:pt x="1339856" y="216190"/>
                </a:lnTo>
                <a:lnTo>
                  <a:pt x="1356985" y="253449"/>
                </a:lnTo>
                <a:lnTo>
                  <a:pt x="1363071" y="300691"/>
                </a:lnTo>
                <a:lnTo>
                  <a:pt x="1363071" y="382229"/>
                </a:lnTo>
                <a:close/>
              </a:path>
              <a:path w="2134234" h="609600">
                <a:moveTo>
                  <a:pt x="1151692" y="609035"/>
                </a:moveTo>
                <a:lnTo>
                  <a:pt x="1107517" y="603152"/>
                </a:lnTo>
                <a:lnTo>
                  <a:pt x="1066252" y="585647"/>
                </a:lnTo>
                <a:lnTo>
                  <a:pt x="1031865" y="556739"/>
                </a:lnTo>
                <a:lnTo>
                  <a:pt x="1008322" y="516646"/>
                </a:lnTo>
                <a:lnTo>
                  <a:pt x="999593" y="465586"/>
                </a:lnTo>
                <a:lnTo>
                  <a:pt x="1008330" y="413587"/>
                </a:lnTo>
                <a:lnTo>
                  <a:pt x="1031887" y="373591"/>
                </a:lnTo>
                <a:lnTo>
                  <a:pt x="1066285" y="345339"/>
                </a:lnTo>
                <a:lnTo>
                  <a:pt x="1107547" y="328576"/>
                </a:lnTo>
                <a:lnTo>
                  <a:pt x="1151692" y="323045"/>
                </a:lnTo>
                <a:lnTo>
                  <a:pt x="1194308" y="326618"/>
                </a:lnTo>
                <a:lnTo>
                  <a:pt x="1232784" y="337505"/>
                </a:lnTo>
                <a:lnTo>
                  <a:pt x="1266705" y="355958"/>
                </a:lnTo>
                <a:lnTo>
                  <a:pt x="1283838" y="371506"/>
                </a:lnTo>
                <a:lnTo>
                  <a:pt x="1175990" y="371506"/>
                </a:lnTo>
                <a:lnTo>
                  <a:pt x="1132694" y="378538"/>
                </a:lnTo>
                <a:lnTo>
                  <a:pt x="1098837" y="398176"/>
                </a:lnTo>
                <a:lnTo>
                  <a:pt x="1076788" y="428236"/>
                </a:lnTo>
                <a:lnTo>
                  <a:pt x="1068912" y="466533"/>
                </a:lnTo>
                <a:lnTo>
                  <a:pt x="1076788" y="504321"/>
                </a:lnTo>
                <a:lnTo>
                  <a:pt x="1098837" y="534109"/>
                </a:lnTo>
                <a:lnTo>
                  <a:pt x="1132694" y="553639"/>
                </a:lnTo>
                <a:lnTo>
                  <a:pt x="1175990" y="560651"/>
                </a:lnTo>
                <a:lnTo>
                  <a:pt x="1282406" y="560688"/>
                </a:lnTo>
                <a:lnTo>
                  <a:pt x="1266208" y="575004"/>
                </a:lnTo>
                <a:lnTo>
                  <a:pt x="1232114" y="593799"/>
                </a:lnTo>
                <a:lnTo>
                  <a:pt x="1193799" y="605199"/>
                </a:lnTo>
                <a:lnTo>
                  <a:pt x="1151692" y="609035"/>
                </a:lnTo>
                <a:close/>
              </a:path>
              <a:path w="2134234" h="609600">
                <a:moveTo>
                  <a:pt x="1282406" y="560688"/>
                </a:moveTo>
                <a:lnTo>
                  <a:pt x="1175990" y="560688"/>
                </a:lnTo>
                <a:lnTo>
                  <a:pt x="1211135" y="557322"/>
                </a:lnTo>
                <a:lnTo>
                  <a:pt x="1243921" y="547228"/>
                </a:lnTo>
                <a:lnTo>
                  <a:pt x="1272657" y="530413"/>
                </a:lnTo>
                <a:lnTo>
                  <a:pt x="1295653" y="506885"/>
                </a:lnTo>
                <a:lnTo>
                  <a:pt x="1295653" y="425309"/>
                </a:lnTo>
                <a:lnTo>
                  <a:pt x="1272641" y="401765"/>
                </a:lnTo>
                <a:lnTo>
                  <a:pt x="1243906" y="384952"/>
                </a:lnTo>
                <a:lnTo>
                  <a:pt x="1211130" y="374867"/>
                </a:lnTo>
                <a:lnTo>
                  <a:pt x="1175990" y="371506"/>
                </a:lnTo>
                <a:lnTo>
                  <a:pt x="1283838" y="371506"/>
                </a:lnTo>
                <a:lnTo>
                  <a:pt x="1295653" y="382229"/>
                </a:lnTo>
                <a:lnTo>
                  <a:pt x="1363071" y="382229"/>
                </a:lnTo>
                <a:lnTo>
                  <a:pt x="1363071" y="548981"/>
                </a:lnTo>
                <a:lnTo>
                  <a:pt x="1295653" y="548981"/>
                </a:lnTo>
                <a:lnTo>
                  <a:pt x="1282406" y="560688"/>
                </a:lnTo>
                <a:close/>
              </a:path>
              <a:path w="2134234" h="609600">
                <a:moveTo>
                  <a:pt x="1363071" y="598313"/>
                </a:moveTo>
                <a:lnTo>
                  <a:pt x="1295653" y="598237"/>
                </a:lnTo>
                <a:lnTo>
                  <a:pt x="1295653" y="548981"/>
                </a:lnTo>
                <a:lnTo>
                  <a:pt x="1363071" y="548981"/>
                </a:lnTo>
                <a:lnTo>
                  <a:pt x="1363071" y="598313"/>
                </a:lnTo>
                <a:close/>
              </a:path>
              <a:path w="2134234" h="609600">
                <a:moveTo>
                  <a:pt x="1689323" y="609073"/>
                </a:moveTo>
                <a:lnTo>
                  <a:pt x="1689323" y="608770"/>
                </a:lnTo>
                <a:lnTo>
                  <a:pt x="1642812" y="604297"/>
                </a:lnTo>
                <a:lnTo>
                  <a:pt x="1600791" y="591402"/>
                </a:lnTo>
                <a:lnTo>
                  <a:pt x="1563790" y="570877"/>
                </a:lnTo>
                <a:lnTo>
                  <a:pt x="1532333" y="543510"/>
                </a:lnTo>
                <a:lnTo>
                  <a:pt x="1506950" y="510093"/>
                </a:lnTo>
                <a:lnTo>
                  <a:pt x="1488166" y="471414"/>
                </a:lnTo>
                <a:lnTo>
                  <a:pt x="1476509" y="428264"/>
                </a:lnTo>
                <a:lnTo>
                  <a:pt x="1472509" y="381395"/>
                </a:lnTo>
                <a:lnTo>
                  <a:pt x="1476509" y="334886"/>
                </a:lnTo>
                <a:lnTo>
                  <a:pt x="1488166" y="291919"/>
                </a:lnTo>
                <a:lnTo>
                  <a:pt x="1506950" y="253341"/>
                </a:lnTo>
                <a:lnTo>
                  <a:pt x="1532333" y="219962"/>
                </a:lnTo>
                <a:lnTo>
                  <a:pt x="1563790" y="192592"/>
                </a:lnTo>
                <a:lnTo>
                  <a:pt x="1600792" y="172040"/>
                </a:lnTo>
                <a:lnTo>
                  <a:pt x="1642812" y="159115"/>
                </a:lnTo>
                <a:lnTo>
                  <a:pt x="1689323" y="154627"/>
                </a:lnTo>
                <a:lnTo>
                  <a:pt x="1742926" y="160337"/>
                </a:lnTo>
                <a:lnTo>
                  <a:pt x="1786158" y="176129"/>
                </a:lnTo>
                <a:lnTo>
                  <a:pt x="1820785" y="199991"/>
                </a:lnTo>
                <a:lnTo>
                  <a:pt x="1834427" y="214682"/>
                </a:lnTo>
                <a:lnTo>
                  <a:pt x="1693316" y="214682"/>
                </a:lnTo>
                <a:lnTo>
                  <a:pt x="1650028" y="220371"/>
                </a:lnTo>
                <a:lnTo>
                  <a:pt x="1613208" y="236593"/>
                </a:lnTo>
                <a:lnTo>
                  <a:pt x="1583482" y="262077"/>
                </a:lnTo>
                <a:lnTo>
                  <a:pt x="1561475" y="295552"/>
                </a:lnTo>
                <a:lnTo>
                  <a:pt x="1547812" y="335748"/>
                </a:lnTo>
                <a:lnTo>
                  <a:pt x="1543122" y="381433"/>
                </a:lnTo>
                <a:lnTo>
                  <a:pt x="1547809" y="427110"/>
                </a:lnTo>
                <a:lnTo>
                  <a:pt x="1561466" y="467475"/>
                </a:lnTo>
                <a:lnTo>
                  <a:pt x="1583467" y="501169"/>
                </a:lnTo>
                <a:lnTo>
                  <a:pt x="1613191" y="526871"/>
                </a:lnTo>
                <a:lnTo>
                  <a:pt x="1650014" y="543262"/>
                </a:lnTo>
                <a:lnTo>
                  <a:pt x="1693316" y="549018"/>
                </a:lnTo>
                <a:lnTo>
                  <a:pt x="1834411" y="549018"/>
                </a:lnTo>
                <a:lnTo>
                  <a:pt x="1820769" y="563693"/>
                </a:lnTo>
                <a:lnTo>
                  <a:pt x="1786144" y="587557"/>
                </a:lnTo>
                <a:lnTo>
                  <a:pt x="1742920" y="603357"/>
                </a:lnTo>
                <a:lnTo>
                  <a:pt x="1689323" y="609073"/>
                </a:lnTo>
                <a:close/>
              </a:path>
              <a:path w="2134234" h="609600">
                <a:moveTo>
                  <a:pt x="1803588" y="271137"/>
                </a:moveTo>
                <a:lnTo>
                  <a:pt x="1780700" y="245692"/>
                </a:lnTo>
                <a:lnTo>
                  <a:pt x="1754669" y="228132"/>
                </a:lnTo>
                <a:lnTo>
                  <a:pt x="1725529" y="217961"/>
                </a:lnTo>
                <a:lnTo>
                  <a:pt x="1693316" y="214682"/>
                </a:lnTo>
                <a:lnTo>
                  <a:pt x="1834427" y="214682"/>
                </a:lnTo>
                <a:lnTo>
                  <a:pt x="1848571" y="229913"/>
                </a:lnTo>
                <a:lnTo>
                  <a:pt x="1803588" y="271137"/>
                </a:lnTo>
                <a:close/>
              </a:path>
              <a:path w="2134234" h="609600">
                <a:moveTo>
                  <a:pt x="1834411" y="549018"/>
                </a:moveTo>
                <a:lnTo>
                  <a:pt x="1693316" y="549018"/>
                </a:lnTo>
                <a:lnTo>
                  <a:pt x="1725315" y="545616"/>
                </a:lnTo>
                <a:lnTo>
                  <a:pt x="1754384" y="535241"/>
                </a:lnTo>
                <a:lnTo>
                  <a:pt x="1780486" y="517641"/>
                </a:lnTo>
                <a:lnTo>
                  <a:pt x="1803588" y="492563"/>
                </a:lnTo>
                <a:lnTo>
                  <a:pt x="1848571" y="533787"/>
                </a:lnTo>
                <a:lnTo>
                  <a:pt x="1834411" y="549018"/>
                </a:lnTo>
                <a:close/>
              </a:path>
              <a:path w="2134234" h="609600">
                <a:moveTo>
                  <a:pt x="2024054" y="165349"/>
                </a:moveTo>
                <a:lnTo>
                  <a:pt x="1956561" y="165349"/>
                </a:lnTo>
                <a:lnTo>
                  <a:pt x="1956561" y="47020"/>
                </a:lnTo>
                <a:lnTo>
                  <a:pt x="2024054" y="47020"/>
                </a:lnTo>
                <a:lnTo>
                  <a:pt x="2024054" y="165349"/>
                </a:lnTo>
                <a:close/>
              </a:path>
              <a:path w="2134234" h="609600">
                <a:moveTo>
                  <a:pt x="2052839" y="609149"/>
                </a:moveTo>
                <a:lnTo>
                  <a:pt x="2010846" y="602398"/>
                </a:lnTo>
                <a:lnTo>
                  <a:pt x="1980744" y="582702"/>
                </a:lnTo>
                <a:lnTo>
                  <a:pt x="1962621" y="550901"/>
                </a:lnTo>
                <a:lnTo>
                  <a:pt x="1956561" y="507833"/>
                </a:lnTo>
                <a:lnTo>
                  <a:pt x="1956561" y="224533"/>
                </a:lnTo>
                <a:lnTo>
                  <a:pt x="1884580" y="224533"/>
                </a:lnTo>
                <a:lnTo>
                  <a:pt x="1884580" y="165349"/>
                </a:lnTo>
                <a:lnTo>
                  <a:pt x="2112272" y="165349"/>
                </a:lnTo>
                <a:lnTo>
                  <a:pt x="2112272" y="224495"/>
                </a:lnTo>
                <a:lnTo>
                  <a:pt x="2024054" y="224495"/>
                </a:lnTo>
                <a:lnTo>
                  <a:pt x="2024054" y="493435"/>
                </a:lnTo>
                <a:lnTo>
                  <a:pt x="2026776" y="515738"/>
                </a:lnTo>
                <a:lnTo>
                  <a:pt x="2034987" y="533332"/>
                </a:lnTo>
                <a:lnTo>
                  <a:pt x="2048759" y="544873"/>
                </a:lnTo>
                <a:lnTo>
                  <a:pt x="2068163" y="549018"/>
                </a:lnTo>
                <a:lnTo>
                  <a:pt x="2121118" y="549018"/>
                </a:lnTo>
                <a:lnTo>
                  <a:pt x="2133832" y="581300"/>
                </a:lnTo>
                <a:lnTo>
                  <a:pt x="2119519" y="592433"/>
                </a:lnTo>
                <a:lnTo>
                  <a:pt x="2101749" y="601225"/>
                </a:lnTo>
                <a:lnTo>
                  <a:pt x="2079772" y="606998"/>
                </a:lnTo>
                <a:lnTo>
                  <a:pt x="2052839" y="609073"/>
                </a:lnTo>
                <a:close/>
              </a:path>
              <a:path w="2134234" h="609600">
                <a:moveTo>
                  <a:pt x="2121118" y="549018"/>
                </a:moveTo>
                <a:lnTo>
                  <a:pt x="2068163" y="549018"/>
                </a:lnTo>
                <a:lnTo>
                  <a:pt x="2082200" y="547603"/>
                </a:lnTo>
                <a:lnTo>
                  <a:pt x="2094961" y="543752"/>
                </a:lnTo>
                <a:lnTo>
                  <a:pt x="2105797" y="538053"/>
                </a:lnTo>
                <a:lnTo>
                  <a:pt x="2114059" y="531097"/>
                </a:lnTo>
                <a:lnTo>
                  <a:pt x="2121118" y="549018"/>
                </a:lnTo>
                <a:close/>
              </a:path>
            </a:pathLst>
          </a:custGeom>
          <a:solidFill>
            <a:srgbClr val="00D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33936" y="5587418"/>
            <a:ext cx="1736725" cy="846455"/>
          </a:xfrm>
          <a:custGeom>
            <a:avLst/>
            <a:gdLst/>
            <a:ahLst/>
            <a:cxnLst/>
            <a:rect l="l" t="t" r="r" b="b"/>
            <a:pathLst>
              <a:path w="1736725" h="846454">
                <a:moveTo>
                  <a:pt x="138622" y="651942"/>
                </a:moveTo>
                <a:lnTo>
                  <a:pt x="0" y="651942"/>
                </a:lnTo>
                <a:lnTo>
                  <a:pt x="80" y="104311"/>
                </a:lnTo>
                <a:lnTo>
                  <a:pt x="16164" y="43771"/>
                </a:lnTo>
                <a:lnTo>
                  <a:pt x="65335" y="12525"/>
                </a:lnTo>
                <a:lnTo>
                  <a:pt x="124450" y="0"/>
                </a:lnTo>
                <a:lnTo>
                  <a:pt x="175184" y="1303"/>
                </a:lnTo>
                <a:lnTo>
                  <a:pt x="217152" y="15539"/>
                </a:lnTo>
                <a:lnTo>
                  <a:pt x="249971" y="41812"/>
                </a:lnTo>
                <a:lnTo>
                  <a:pt x="273258" y="79226"/>
                </a:lnTo>
                <a:lnTo>
                  <a:pt x="284109" y="104311"/>
                </a:lnTo>
                <a:lnTo>
                  <a:pt x="138622" y="104311"/>
                </a:lnTo>
                <a:lnTo>
                  <a:pt x="138622" y="651942"/>
                </a:lnTo>
                <a:close/>
              </a:path>
              <a:path w="1736725" h="846454">
                <a:moveTo>
                  <a:pt x="621815" y="550760"/>
                </a:moveTo>
                <a:lnTo>
                  <a:pt x="477236" y="550760"/>
                </a:lnTo>
                <a:lnTo>
                  <a:pt x="687830" y="79432"/>
                </a:lnTo>
                <a:lnTo>
                  <a:pt x="711622" y="42018"/>
                </a:lnTo>
                <a:lnTo>
                  <a:pt x="744504" y="15745"/>
                </a:lnTo>
                <a:lnTo>
                  <a:pt x="786283" y="1509"/>
                </a:lnTo>
                <a:lnTo>
                  <a:pt x="836764" y="205"/>
                </a:lnTo>
                <a:lnTo>
                  <a:pt x="895753" y="12731"/>
                </a:lnTo>
                <a:lnTo>
                  <a:pt x="924511" y="25299"/>
                </a:lnTo>
                <a:lnTo>
                  <a:pt x="944909" y="43961"/>
                </a:lnTo>
                <a:lnTo>
                  <a:pt x="957063" y="70129"/>
                </a:lnTo>
                <a:lnTo>
                  <a:pt x="960985" y="104311"/>
                </a:lnTo>
                <a:lnTo>
                  <a:pt x="822446" y="104311"/>
                </a:lnTo>
                <a:lnTo>
                  <a:pt x="621815" y="550760"/>
                </a:lnTo>
                <a:close/>
              </a:path>
              <a:path w="1736725" h="846454">
                <a:moveTo>
                  <a:pt x="481181" y="660146"/>
                </a:moveTo>
                <a:lnTo>
                  <a:pt x="436074" y="656014"/>
                </a:lnTo>
                <a:lnTo>
                  <a:pt x="374337" y="618405"/>
                </a:lnTo>
                <a:lnTo>
                  <a:pt x="353222" y="581889"/>
                </a:lnTo>
                <a:lnTo>
                  <a:pt x="138622" y="104311"/>
                </a:lnTo>
                <a:lnTo>
                  <a:pt x="284109" y="104311"/>
                </a:lnTo>
                <a:lnTo>
                  <a:pt x="477236" y="550760"/>
                </a:lnTo>
                <a:lnTo>
                  <a:pt x="621815" y="550760"/>
                </a:lnTo>
                <a:lnTo>
                  <a:pt x="607825" y="581889"/>
                </a:lnTo>
                <a:lnTo>
                  <a:pt x="586899" y="618500"/>
                </a:lnTo>
                <a:lnTo>
                  <a:pt x="560483" y="642692"/>
                </a:lnTo>
                <a:lnTo>
                  <a:pt x="526077" y="656046"/>
                </a:lnTo>
                <a:lnTo>
                  <a:pt x="481181" y="660146"/>
                </a:lnTo>
                <a:close/>
              </a:path>
              <a:path w="1736725" h="846454">
                <a:moveTo>
                  <a:pt x="961089" y="652148"/>
                </a:moveTo>
                <a:lnTo>
                  <a:pt x="822446" y="652148"/>
                </a:lnTo>
                <a:lnTo>
                  <a:pt x="822446" y="104311"/>
                </a:lnTo>
                <a:lnTo>
                  <a:pt x="960985" y="104311"/>
                </a:lnTo>
                <a:lnTo>
                  <a:pt x="961089" y="652148"/>
                </a:lnTo>
                <a:close/>
              </a:path>
              <a:path w="1736725" h="846454">
                <a:moveTo>
                  <a:pt x="1736462" y="564234"/>
                </a:moveTo>
                <a:lnTo>
                  <a:pt x="1390924" y="564234"/>
                </a:lnTo>
                <a:lnTo>
                  <a:pt x="1597535" y="563960"/>
                </a:lnTo>
                <a:lnTo>
                  <a:pt x="1597535" y="204548"/>
                </a:lnTo>
                <a:lnTo>
                  <a:pt x="1736424" y="204548"/>
                </a:lnTo>
                <a:lnTo>
                  <a:pt x="1736570" y="218271"/>
                </a:lnTo>
                <a:lnTo>
                  <a:pt x="1736462" y="564234"/>
                </a:lnTo>
                <a:close/>
              </a:path>
              <a:path w="1736725" h="846454">
                <a:moveTo>
                  <a:pt x="1076351" y="206049"/>
                </a:moveTo>
                <a:close/>
              </a:path>
              <a:path w="1736725" h="846454">
                <a:moveTo>
                  <a:pt x="1517037" y="845856"/>
                </a:moveTo>
                <a:lnTo>
                  <a:pt x="1079330" y="845856"/>
                </a:lnTo>
                <a:lnTo>
                  <a:pt x="1079330" y="752508"/>
                </a:lnTo>
                <a:lnTo>
                  <a:pt x="1517817" y="752487"/>
                </a:lnTo>
                <a:lnTo>
                  <a:pt x="1567748" y="739856"/>
                </a:lnTo>
                <a:lnTo>
                  <a:pt x="1590616" y="720167"/>
                </a:lnTo>
                <a:lnTo>
                  <a:pt x="1596757" y="699449"/>
                </a:lnTo>
                <a:lnTo>
                  <a:pt x="1596507" y="683730"/>
                </a:lnTo>
                <a:lnTo>
                  <a:pt x="1596507" y="647336"/>
                </a:lnTo>
                <a:lnTo>
                  <a:pt x="1301881" y="647336"/>
                </a:lnTo>
                <a:lnTo>
                  <a:pt x="1237659" y="642061"/>
                </a:lnTo>
                <a:lnTo>
                  <a:pt x="1182749" y="628389"/>
                </a:lnTo>
                <a:lnTo>
                  <a:pt x="1138160" y="607699"/>
                </a:lnTo>
                <a:lnTo>
                  <a:pt x="1104904" y="581373"/>
                </a:lnTo>
                <a:lnTo>
                  <a:pt x="1076433" y="517327"/>
                </a:lnTo>
                <a:lnTo>
                  <a:pt x="1076602" y="492333"/>
                </a:lnTo>
                <a:lnTo>
                  <a:pt x="1077041" y="434541"/>
                </a:lnTo>
                <a:lnTo>
                  <a:pt x="1077493" y="360482"/>
                </a:lnTo>
                <a:lnTo>
                  <a:pt x="1077700" y="286690"/>
                </a:lnTo>
                <a:lnTo>
                  <a:pt x="1077405" y="229694"/>
                </a:lnTo>
                <a:lnTo>
                  <a:pt x="1076351" y="206049"/>
                </a:lnTo>
                <a:lnTo>
                  <a:pt x="1214891" y="206049"/>
                </a:lnTo>
                <a:lnTo>
                  <a:pt x="1214891" y="507889"/>
                </a:lnTo>
                <a:lnTo>
                  <a:pt x="1216353" y="523407"/>
                </a:lnTo>
                <a:lnTo>
                  <a:pt x="1226527" y="541638"/>
                </a:lnTo>
                <a:lnTo>
                  <a:pt x="1251182" y="557012"/>
                </a:lnTo>
                <a:lnTo>
                  <a:pt x="1296087" y="563960"/>
                </a:lnTo>
                <a:lnTo>
                  <a:pt x="1736462" y="564234"/>
                </a:lnTo>
                <a:lnTo>
                  <a:pt x="1736301" y="696704"/>
                </a:lnTo>
                <a:lnTo>
                  <a:pt x="1728036" y="742914"/>
                </a:lnTo>
                <a:lnTo>
                  <a:pt x="1705304" y="778772"/>
                </a:lnTo>
                <a:lnTo>
                  <a:pt x="1672174" y="805507"/>
                </a:lnTo>
                <a:lnTo>
                  <a:pt x="1632713" y="824352"/>
                </a:lnTo>
                <a:lnTo>
                  <a:pt x="1590990" y="836538"/>
                </a:lnTo>
                <a:lnTo>
                  <a:pt x="1551075" y="843296"/>
                </a:lnTo>
                <a:lnTo>
                  <a:pt x="1517037" y="845856"/>
                </a:lnTo>
                <a:close/>
              </a:path>
            </a:pathLst>
          </a:custGeom>
          <a:solidFill>
            <a:srgbClr val="0061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4877178" y="4259825"/>
            <a:ext cx="2364740" cy="2075180"/>
            <a:chOff x="14877178" y="4259825"/>
            <a:chExt cx="2364740" cy="2075180"/>
          </a:xfrm>
        </p:grpSpPr>
        <p:sp>
          <p:nvSpPr>
            <p:cNvPr id="9" name="object 9"/>
            <p:cNvSpPr/>
            <p:nvPr/>
          </p:nvSpPr>
          <p:spPr>
            <a:xfrm>
              <a:off x="14877178" y="5598854"/>
              <a:ext cx="2095500" cy="735965"/>
            </a:xfrm>
            <a:custGeom>
              <a:avLst/>
              <a:gdLst/>
              <a:ahLst/>
              <a:cxnLst/>
              <a:rect l="l" t="t" r="r" b="b"/>
              <a:pathLst>
                <a:path w="2095500" h="735964">
                  <a:moveTo>
                    <a:pt x="398587" y="640506"/>
                  </a:moveTo>
                  <a:lnTo>
                    <a:pt x="41" y="640506"/>
                  </a:lnTo>
                  <a:lnTo>
                    <a:pt x="0" y="547795"/>
                  </a:lnTo>
                  <a:lnTo>
                    <a:pt x="387883" y="547795"/>
                  </a:lnTo>
                  <a:lnTo>
                    <a:pt x="391869" y="546910"/>
                  </a:lnTo>
                  <a:lnTo>
                    <a:pt x="397211" y="546910"/>
                  </a:lnTo>
                  <a:lnTo>
                    <a:pt x="415939" y="544601"/>
                  </a:lnTo>
                  <a:lnTo>
                    <a:pt x="455869" y="527336"/>
                  </a:lnTo>
                  <a:lnTo>
                    <a:pt x="475860" y="494438"/>
                  </a:lnTo>
                  <a:lnTo>
                    <a:pt x="475860" y="413508"/>
                  </a:lnTo>
                  <a:lnTo>
                    <a:pt x="453871" y="378281"/>
                  </a:lnTo>
                  <a:lnTo>
                    <a:pt x="417746" y="364839"/>
                  </a:lnTo>
                  <a:lnTo>
                    <a:pt x="389198" y="361283"/>
                  </a:lnTo>
                  <a:lnTo>
                    <a:pt x="385212" y="360378"/>
                  </a:lnTo>
                  <a:lnTo>
                    <a:pt x="230564" y="360378"/>
                  </a:lnTo>
                  <a:lnTo>
                    <a:pt x="220578" y="360226"/>
                  </a:lnTo>
                  <a:lnTo>
                    <a:pt x="125360" y="346492"/>
                  </a:lnTo>
                  <a:lnTo>
                    <a:pt x="72729" y="326091"/>
                  </a:lnTo>
                  <a:lnTo>
                    <a:pt x="33783" y="298943"/>
                  </a:lnTo>
                  <a:lnTo>
                    <a:pt x="9614" y="266585"/>
                  </a:lnTo>
                  <a:lnTo>
                    <a:pt x="1315" y="230554"/>
                  </a:lnTo>
                  <a:lnTo>
                    <a:pt x="1315" y="149624"/>
                  </a:lnTo>
                  <a:lnTo>
                    <a:pt x="8232" y="101667"/>
                  </a:lnTo>
                  <a:lnTo>
                    <a:pt x="29658" y="63588"/>
                  </a:lnTo>
                  <a:lnTo>
                    <a:pt x="66600" y="34010"/>
                  </a:lnTo>
                  <a:lnTo>
                    <a:pt x="120069" y="11555"/>
                  </a:lnTo>
                  <a:lnTo>
                    <a:pt x="165062" y="2778"/>
                  </a:lnTo>
                  <a:lnTo>
                    <a:pt x="232043" y="0"/>
                  </a:lnTo>
                  <a:lnTo>
                    <a:pt x="621262" y="0"/>
                  </a:lnTo>
                  <a:lnTo>
                    <a:pt x="621262" y="92464"/>
                  </a:lnTo>
                  <a:lnTo>
                    <a:pt x="221360" y="92464"/>
                  </a:lnTo>
                  <a:lnTo>
                    <a:pt x="216038" y="93369"/>
                  </a:lnTo>
                  <a:lnTo>
                    <a:pt x="212032" y="93369"/>
                  </a:lnTo>
                  <a:lnTo>
                    <a:pt x="181128" y="97753"/>
                  </a:lnTo>
                  <a:lnTo>
                    <a:pt x="160719" y="105001"/>
                  </a:lnTo>
                  <a:lnTo>
                    <a:pt x="148307" y="116714"/>
                  </a:lnTo>
                  <a:lnTo>
                    <a:pt x="141395" y="134491"/>
                  </a:lnTo>
                  <a:lnTo>
                    <a:pt x="140060" y="138933"/>
                  </a:lnTo>
                  <a:lnTo>
                    <a:pt x="140060" y="217210"/>
                  </a:lnTo>
                  <a:lnTo>
                    <a:pt x="167550" y="262774"/>
                  </a:lnTo>
                  <a:lnTo>
                    <a:pt x="230687" y="275892"/>
                  </a:lnTo>
                  <a:lnTo>
                    <a:pt x="398649" y="275892"/>
                  </a:lnTo>
                  <a:lnTo>
                    <a:pt x="429742" y="277209"/>
                  </a:lnTo>
                  <a:lnTo>
                    <a:pt x="489932" y="287515"/>
                  </a:lnTo>
                  <a:lnTo>
                    <a:pt x="560236" y="317205"/>
                  </a:lnTo>
                  <a:lnTo>
                    <a:pt x="591075" y="341812"/>
                  </a:lnTo>
                  <a:lnTo>
                    <a:pt x="615900" y="398623"/>
                  </a:lnTo>
                  <a:lnTo>
                    <a:pt x="615900" y="499990"/>
                  </a:lnTo>
                  <a:lnTo>
                    <a:pt x="593741" y="564915"/>
                  </a:lnTo>
                  <a:lnTo>
                    <a:pt x="565852" y="591287"/>
                  </a:lnTo>
                  <a:lnTo>
                    <a:pt x="526587" y="613818"/>
                  </a:lnTo>
                  <a:lnTo>
                    <a:pt x="466571" y="633508"/>
                  </a:lnTo>
                  <a:lnTo>
                    <a:pt x="433198" y="638716"/>
                  </a:lnTo>
                  <a:lnTo>
                    <a:pt x="398587" y="640506"/>
                  </a:lnTo>
                  <a:close/>
                </a:path>
                <a:path w="2095500" h="735964">
                  <a:moveTo>
                    <a:pt x="2095132" y="640506"/>
                  </a:moveTo>
                  <a:lnTo>
                    <a:pt x="1733897" y="640506"/>
                  </a:lnTo>
                  <a:lnTo>
                    <a:pt x="1723890" y="640312"/>
                  </a:lnTo>
                  <a:lnTo>
                    <a:pt x="1628594" y="629849"/>
                  </a:lnTo>
                  <a:lnTo>
                    <a:pt x="1575233" y="613871"/>
                  </a:lnTo>
                  <a:lnTo>
                    <a:pt x="1533797" y="590827"/>
                  </a:lnTo>
                  <a:lnTo>
                    <a:pt x="1504246" y="560743"/>
                  </a:lnTo>
                  <a:lnTo>
                    <a:pt x="1486543" y="523643"/>
                  </a:lnTo>
                  <a:lnTo>
                    <a:pt x="1480650" y="479552"/>
                  </a:lnTo>
                  <a:lnTo>
                    <a:pt x="1480630" y="184"/>
                  </a:lnTo>
                  <a:lnTo>
                    <a:pt x="1619252" y="184"/>
                  </a:lnTo>
                  <a:lnTo>
                    <a:pt x="1619252" y="478647"/>
                  </a:lnTo>
                  <a:lnTo>
                    <a:pt x="1625315" y="510123"/>
                  </a:lnTo>
                  <a:lnTo>
                    <a:pt x="1644751" y="531677"/>
                  </a:lnTo>
                  <a:lnTo>
                    <a:pt x="1679432" y="544060"/>
                  </a:lnTo>
                  <a:lnTo>
                    <a:pt x="1731226" y="548021"/>
                  </a:lnTo>
                  <a:lnTo>
                    <a:pt x="2095132" y="548021"/>
                  </a:lnTo>
                  <a:lnTo>
                    <a:pt x="2095132" y="640506"/>
                  </a:lnTo>
                  <a:close/>
                </a:path>
                <a:path w="2095500" h="735964">
                  <a:moveTo>
                    <a:pt x="1064969" y="643015"/>
                  </a:moveTo>
                  <a:lnTo>
                    <a:pt x="916710" y="643015"/>
                  </a:lnTo>
                  <a:lnTo>
                    <a:pt x="897408" y="642331"/>
                  </a:lnTo>
                  <a:lnTo>
                    <a:pt x="856793" y="636613"/>
                  </a:lnTo>
                  <a:lnTo>
                    <a:pt x="787690" y="614245"/>
                  </a:lnTo>
                  <a:lnTo>
                    <a:pt x="750991" y="591338"/>
                  </a:lnTo>
                  <a:lnTo>
                    <a:pt x="724974" y="562312"/>
                  </a:lnTo>
                  <a:lnTo>
                    <a:pt x="709479" y="526782"/>
                  </a:lnTo>
                  <a:lnTo>
                    <a:pt x="704431" y="485042"/>
                  </a:lnTo>
                  <a:lnTo>
                    <a:pt x="704357" y="154477"/>
                  </a:lnTo>
                  <a:lnTo>
                    <a:pt x="711374" y="108364"/>
                  </a:lnTo>
                  <a:lnTo>
                    <a:pt x="732460" y="70070"/>
                  </a:lnTo>
                  <a:lnTo>
                    <a:pt x="767519" y="39863"/>
                  </a:lnTo>
                  <a:lnTo>
                    <a:pt x="816485" y="17829"/>
                  </a:lnTo>
                  <a:lnTo>
                    <a:pt x="879296" y="4050"/>
                  </a:lnTo>
                  <a:lnTo>
                    <a:pt x="916710" y="1377"/>
                  </a:lnTo>
                  <a:lnTo>
                    <a:pt x="1179840" y="1377"/>
                  </a:lnTo>
                  <a:lnTo>
                    <a:pt x="1218589" y="4050"/>
                  </a:lnTo>
                  <a:lnTo>
                    <a:pt x="1281413" y="17831"/>
                  </a:lnTo>
                  <a:lnTo>
                    <a:pt x="1330386" y="39869"/>
                  </a:lnTo>
                  <a:lnTo>
                    <a:pt x="1365441" y="70078"/>
                  </a:lnTo>
                  <a:lnTo>
                    <a:pt x="1378658" y="94088"/>
                  </a:lnTo>
                  <a:lnTo>
                    <a:pt x="955624" y="94088"/>
                  </a:lnTo>
                  <a:lnTo>
                    <a:pt x="913762" y="98919"/>
                  </a:lnTo>
                  <a:lnTo>
                    <a:pt x="881762" y="112688"/>
                  </a:lnTo>
                  <a:lnTo>
                    <a:pt x="861319" y="134311"/>
                  </a:lnTo>
                  <a:lnTo>
                    <a:pt x="854128" y="162701"/>
                  </a:lnTo>
                  <a:lnTo>
                    <a:pt x="854128" y="476139"/>
                  </a:lnTo>
                  <a:lnTo>
                    <a:pt x="853963" y="476139"/>
                  </a:lnTo>
                  <a:lnTo>
                    <a:pt x="853963" y="480601"/>
                  </a:lnTo>
                  <a:lnTo>
                    <a:pt x="855299" y="485042"/>
                  </a:lnTo>
                  <a:lnTo>
                    <a:pt x="856634" y="490408"/>
                  </a:lnTo>
                  <a:lnTo>
                    <a:pt x="867840" y="515907"/>
                  </a:lnTo>
                  <a:lnTo>
                    <a:pt x="888570" y="534636"/>
                  </a:lnTo>
                  <a:lnTo>
                    <a:pt x="917988" y="546178"/>
                  </a:lnTo>
                  <a:lnTo>
                    <a:pt x="955254" y="550118"/>
                  </a:lnTo>
                  <a:lnTo>
                    <a:pt x="1380149" y="550118"/>
                  </a:lnTo>
                  <a:lnTo>
                    <a:pt x="1373884" y="564974"/>
                  </a:lnTo>
                  <a:lnTo>
                    <a:pt x="1348225" y="591948"/>
                  </a:lnTo>
                  <a:lnTo>
                    <a:pt x="1311066" y="612399"/>
                  </a:lnTo>
                  <a:lnTo>
                    <a:pt x="1337146" y="635962"/>
                  </a:lnTo>
                  <a:lnTo>
                    <a:pt x="1176183" y="635962"/>
                  </a:lnTo>
                  <a:lnTo>
                    <a:pt x="1064969" y="643015"/>
                  </a:lnTo>
                  <a:close/>
                </a:path>
                <a:path w="2095500" h="735964">
                  <a:moveTo>
                    <a:pt x="1385785" y="536754"/>
                  </a:moveTo>
                  <a:lnTo>
                    <a:pt x="1227156" y="536754"/>
                  </a:lnTo>
                  <a:lnTo>
                    <a:pt x="1239880" y="528349"/>
                  </a:lnTo>
                  <a:lnTo>
                    <a:pt x="1250052" y="518061"/>
                  </a:lnTo>
                  <a:lnTo>
                    <a:pt x="1257508" y="505980"/>
                  </a:lnTo>
                  <a:lnTo>
                    <a:pt x="1262084" y="492197"/>
                  </a:lnTo>
                  <a:lnTo>
                    <a:pt x="1263420" y="487756"/>
                  </a:lnTo>
                  <a:lnTo>
                    <a:pt x="1263420" y="154477"/>
                  </a:lnTo>
                  <a:lnTo>
                    <a:pt x="1230279" y="108792"/>
                  </a:lnTo>
                  <a:lnTo>
                    <a:pt x="1164574" y="94088"/>
                  </a:lnTo>
                  <a:lnTo>
                    <a:pt x="1378658" y="94088"/>
                  </a:lnTo>
                  <a:lnTo>
                    <a:pt x="1386516" y="108364"/>
                  </a:lnTo>
                  <a:lnTo>
                    <a:pt x="1393529" y="154477"/>
                  </a:lnTo>
                  <a:lnTo>
                    <a:pt x="1393485" y="485042"/>
                  </a:lnTo>
                  <a:lnTo>
                    <a:pt x="1388757" y="529704"/>
                  </a:lnTo>
                  <a:lnTo>
                    <a:pt x="1385785" y="536754"/>
                  </a:lnTo>
                  <a:close/>
                </a:path>
                <a:path w="2095500" h="735964">
                  <a:moveTo>
                    <a:pt x="1380149" y="550118"/>
                  </a:moveTo>
                  <a:lnTo>
                    <a:pt x="1081200" y="550118"/>
                  </a:lnTo>
                  <a:lnTo>
                    <a:pt x="965527" y="445605"/>
                  </a:lnTo>
                  <a:lnTo>
                    <a:pt x="1126482" y="445605"/>
                  </a:lnTo>
                  <a:lnTo>
                    <a:pt x="1227156" y="536754"/>
                  </a:lnTo>
                  <a:lnTo>
                    <a:pt x="1385785" y="536754"/>
                  </a:lnTo>
                  <a:lnTo>
                    <a:pt x="1380149" y="550118"/>
                  </a:lnTo>
                  <a:close/>
                </a:path>
                <a:path w="2095500" h="735964">
                  <a:moveTo>
                    <a:pt x="854128" y="476385"/>
                  </a:moveTo>
                  <a:lnTo>
                    <a:pt x="853963" y="476139"/>
                  </a:lnTo>
                  <a:lnTo>
                    <a:pt x="854128" y="476139"/>
                  </a:lnTo>
                  <a:lnTo>
                    <a:pt x="854128" y="476385"/>
                  </a:lnTo>
                  <a:close/>
                </a:path>
                <a:path w="2095500" h="735964">
                  <a:moveTo>
                    <a:pt x="1447613" y="735767"/>
                  </a:moveTo>
                  <a:lnTo>
                    <a:pt x="1286657" y="735767"/>
                  </a:lnTo>
                  <a:lnTo>
                    <a:pt x="1176183" y="635962"/>
                  </a:lnTo>
                  <a:lnTo>
                    <a:pt x="1337146" y="635962"/>
                  </a:lnTo>
                  <a:lnTo>
                    <a:pt x="1447613" y="735767"/>
                  </a:lnTo>
                  <a:close/>
                </a:path>
              </a:pathLst>
            </a:custGeom>
            <a:solidFill>
              <a:srgbClr val="E38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657296" y="4259825"/>
              <a:ext cx="1560830" cy="1524000"/>
            </a:xfrm>
            <a:custGeom>
              <a:avLst/>
              <a:gdLst/>
              <a:ahLst/>
              <a:cxnLst/>
              <a:rect l="l" t="t" r="r" b="b"/>
              <a:pathLst>
                <a:path w="1560830" h="1524000">
                  <a:moveTo>
                    <a:pt x="382915" y="1104900"/>
                  </a:moveTo>
                  <a:lnTo>
                    <a:pt x="344777" y="1104900"/>
                  </a:lnTo>
                  <a:lnTo>
                    <a:pt x="312992" y="1092200"/>
                  </a:lnTo>
                  <a:lnTo>
                    <a:pt x="288303" y="1066800"/>
                  </a:lnTo>
                  <a:lnTo>
                    <a:pt x="271454" y="1041400"/>
                  </a:lnTo>
                  <a:lnTo>
                    <a:pt x="250378" y="990600"/>
                  </a:lnTo>
                  <a:lnTo>
                    <a:pt x="234497" y="952500"/>
                  </a:lnTo>
                  <a:lnTo>
                    <a:pt x="224009" y="901700"/>
                  </a:lnTo>
                  <a:lnTo>
                    <a:pt x="219113" y="838200"/>
                  </a:lnTo>
                  <a:lnTo>
                    <a:pt x="220006" y="787400"/>
                  </a:lnTo>
                  <a:lnTo>
                    <a:pt x="226888" y="736600"/>
                  </a:lnTo>
                  <a:lnTo>
                    <a:pt x="239957" y="685800"/>
                  </a:lnTo>
                  <a:lnTo>
                    <a:pt x="245196" y="660400"/>
                  </a:lnTo>
                  <a:lnTo>
                    <a:pt x="249629" y="635000"/>
                  </a:lnTo>
                  <a:lnTo>
                    <a:pt x="255287" y="622300"/>
                  </a:lnTo>
                  <a:lnTo>
                    <a:pt x="264201" y="596900"/>
                  </a:lnTo>
                  <a:lnTo>
                    <a:pt x="260280" y="584200"/>
                  </a:lnTo>
                  <a:lnTo>
                    <a:pt x="253327" y="584200"/>
                  </a:lnTo>
                  <a:lnTo>
                    <a:pt x="245149" y="571500"/>
                  </a:lnTo>
                  <a:lnTo>
                    <a:pt x="237553" y="558800"/>
                  </a:lnTo>
                  <a:lnTo>
                    <a:pt x="226968" y="546100"/>
                  </a:lnTo>
                  <a:lnTo>
                    <a:pt x="217020" y="533400"/>
                  </a:lnTo>
                  <a:lnTo>
                    <a:pt x="207647" y="520700"/>
                  </a:lnTo>
                  <a:lnTo>
                    <a:pt x="198784" y="495300"/>
                  </a:lnTo>
                  <a:lnTo>
                    <a:pt x="182941" y="469900"/>
                  </a:lnTo>
                  <a:lnTo>
                    <a:pt x="168982" y="431800"/>
                  </a:lnTo>
                  <a:lnTo>
                    <a:pt x="155994" y="393700"/>
                  </a:lnTo>
                  <a:lnTo>
                    <a:pt x="143063" y="355600"/>
                  </a:lnTo>
                  <a:lnTo>
                    <a:pt x="138571" y="342900"/>
                  </a:lnTo>
                  <a:lnTo>
                    <a:pt x="126092" y="304800"/>
                  </a:lnTo>
                  <a:lnTo>
                    <a:pt x="101355" y="254000"/>
                  </a:lnTo>
                  <a:lnTo>
                    <a:pt x="86845" y="241300"/>
                  </a:lnTo>
                  <a:lnTo>
                    <a:pt x="72797" y="215900"/>
                  </a:lnTo>
                  <a:lnTo>
                    <a:pt x="47496" y="190500"/>
                  </a:lnTo>
                  <a:lnTo>
                    <a:pt x="18705" y="139700"/>
                  </a:lnTo>
                  <a:lnTo>
                    <a:pt x="0" y="101600"/>
                  </a:lnTo>
                  <a:lnTo>
                    <a:pt x="4955" y="50800"/>
                  </a:lnTo>
                  <a:lnTo>
                    <a:pt x="30435" y="12700"/>
                  </a:lnTo>
                  <a:lnTo>
                    <a:pt x="65886" y="0"/>
                  </a:lnTo>
                  <a:lnTo>
                    <a:pt x="152295" y="0"/>
                  </a:lnTo>
                  <a:lnTo>
                    <a:pt x="196046" y="25400"/>
                  </a:lnTo>
                  <a:lnTo>
                    <a:pt x="235357" y="38100"/>
                  </a:lnTo>
                  <a:lnTo>
                    <a:pt x="250991" y="50800"/>
                  </a:lnTo>
                  <a:lnTo>
                    <a:pt x="58779" y="50800"/>
                  </a:lnTo>
                  <a:lnTo>
                    <a:pt x="53516" y="63500"/>
                  </a:lnTo>
                  <a:lnTo>
                    <a:pt x="50999" y="63500"/>
                  </a:lnTo>
                  <a:lnTo>
                    <a:pt x="47509" y="76200"/>
                  </a:lnTo>
                  <a:lnTo>
                    <a:pt x="55848" y="114300"/>
                  </a:lnTo>
                  <a:lnTo>
                    <a:pt x="83217" y="152400"/>
                  </a:lnTo>
                  <a:lnTo>
                    <a:pt x="98617" y="177800"/>
                  </a:lnTo>
                  <a:lnTo>
                    <a:pt x="113992" y="190500"/>
                  </a:lnTo>
                  <a:lnTo>
                    <a:pt x="128144" y="215900"/>
                  </a:lnTo>
                  <a:lnTo>
                    <a:pt x="142551" y="228600"/>
                  </a:lnTo>
                  <a:lnTo>
                    <a:pt x="156002" y="254000"/>
                  </a:lnTo>
                  <a:lnTo>
                    <a:pt x="167288" y="279400"/>
                  </a:lnTo>
                  <a:lnTo>
                    <a:pt x="185385" y="317500"/>
                  </a:lnTo>
                  <a:lnTo>
                    <a:pt x="200505" y="368300"/>
                  </a:lnTo>
                  <a:lnTo>
                    <a:pt x="215371" y="419100"/>
                  </a:lnTo>
                  <a:lnTo>
                    <a:pt x="232706" y="457200"/>
                  </a:lnTo>
                  <a:lnTo>
                    <a:pt x="240945" y="482600"/>
                  </a:lnTo>
                  <a:lnTo>
                    <a:pt x="250434" y="495300"/>
                  </a:lnTo>
                  <a:lnTo>
                    <a:pt x="260751" y="508000"/>
                  </a:lnTo>
                  <a:lnTo>
                    <a:pt x="271475" y="533400"/>
                  </a:lnTo>
                  <a:lnTo>
                    <a:pt x="281560" y="533400"/>
                  </a:lnTo>
                  <a:lnTo>
                    <a:pt x="292863" y="546100"/>
                  </a:lnTo>
                  <a:lnTo>
                    <a:pt x="303164" y="558800"/>
                  </a:lnTo>
                  <a:lnTo>
                    <a:pt x="310245" y="571500"/>
                  </a:lnTo>
                  <a:lnTo>
                    <a:pt x="312666" y="596900"/>
                  </a:lnTo>
                  <a:lnTo>
                    <a:pt x="304572" y="635000"/>
                  </a:lnTo>
                  <a:lnTo>
                    <a:pt x="292652" y="660400"/>
                  </a:lnTo>
                  <a:lnTo>
                    <a:pt x="283597" y="685800"/>
                  </a:lnTo>
                  <a:lnTo>
                    <a:pt x="272425" y="736600"/>
                  </a:lnTo>
                  <a:lnTo>
                    <a:pt x="266661" y="787400"/>
                  </a:lnTo>
                  <a:lnTo>
                    <a:pt x="266087" y="838200"/>
                  </a:lnTo>
                  <a:lnTo>
                    <a:pt x="270481" y="889000"/>
                  </a:lnTo>
                  <a:lnTo>
                    <a:pt x="279624" y="927100"/>
                  </a:lnTo>
                  <a:lnTo>
                    <a:pt x="293295" y="977900"/>
                  </a:lnTo>
                  <a:lnTo>
                    <a:pt x="302923" y="990600"/>
                  </a:lnTo>
                  <a:lnTo>
                    <a:pt x="314416" y="1016000"/>
                  </a:lnTo>
                  <a:lnTo>
                    <a:pt x="329884" y="1041400"/>
                  </a:lnTo>
                  <a:lnTo>
                    <a:pt x="421096" y="1041400"/>
                  </a:lnTo>
                  <a:lnTo>
                    <a:pt x="409106" y="1079500"/>
                  </a:lnTo>
                  <a:lnTo>
                    <a:pt x="382915" y="1104900"/>
                  </a:lnTo>
                  <a:close/>
                </a:path>
                <a:path w="1560830" h="1524000">
                  <a:moveTo>
                    <a:pt x="1295190" y="1257300"/>
                  </a:moveTo>
                  <a:lnTo>
                    <a:pt x="1196476" y="1257300"/>
                  </a:lnTo>
                  <a:lnTo>
                    <a:pt x="1192670" y="1244600"/>
                  </a:lnTo>
                  <a:lnTo>
                    <a:pt x="1187323" y="1231900"/>
                  </a:lnTo>
                  <a:lnTo>
                    <a:pt x="1193005" y="1219200"/>
                  </a:lnTo>
                  <a:lnTo>
                    <a:pt x="1204170" y="1219200"/>
                  </a:lnTo>
                  <a:lnTo>
                    <a:pt x="1217816" y="1206500"/>
                  </a:lnTo>
                  <a:lnTo>
                    <a:pt x="1230941" y="1206500"/>
                  </a:lnTo>
                  <a:lnTo>
                    <a:pt x="1274612" y="1193800"/>
                  </a:lnTo>
                  <a:lnTo>
                    <a:pt x="1322830" y="1181100"/>
                  </a:lnTo>
                  <a:lnTo>
                    <a:pt x="1436954" y="1181100"/>
                  </a:lnTo>
                  <a:lnTo>
                    <a:pt x="1426905" y="1168400"/>
                  </a:lnTo>
                  <a:lnTo>
                    <a:pt x="1406071" y="1143000"/>
                  </a:lnTo>
                  <a:lnTo>
                    <a:pt x="1382506" y="1130300"/>
                  </a:lnTo>
                  <a:lnTo>
                    <a:pt x="1364263" y="1117600"/>
                  </a:lnTo>
                  <a:lnTo>
                    <a:pt x="1338240" y="1104900"/>
                  </a:lnTo>
                  <a:lnTo>
                    <a:pt x="1311794" y="1079500"/>
                  </a:lnTo>
                  <a:lnTo>
                    <a:pt x="1284924" y="1066800"/>
                  </a:lnTo>
                  <a:lnTo>
                    <a:pt x="1257630" y="1041400"/>
                  </a:lnTo>
                  <a:lnTo>
                    <a:pt x="1241020" y="1041400"/>
                  </a:lnTo>
                  <a:lnTo>
                    <a:pt x="1221686" y="1028700"/>
                  </a:lnTo>
                  <a:lnTo>
                    <a:pt x="1202151" y="1028700"/>
                  </a:lnTo>
                  <a:lnTo>
                    <a:pt x="1184940" y="1016000"/>
                  </a:lnTo>
                  <a:lnTo>
                    <a:pt x="1158024" y="1003300"/>
                  </a:lnTo>
                  <a:lnTo>
                    <a:pt x="1125760" y="1003300"/>
                  </a:lnTo>
                  <a:lnTo>
                    <a:pt x="1095826" y="990600"/>
                  </a:lnTo>
                  <a:lnTo>
                    <a:pt x="1075903" y="965200"/>
                  </a:lnTo>
                  <a:lnTo>
                    <a:pt x="1054060" y="939800"/>
                  </a:lnTo>
                  <a:lnTo>
                    <a:pt x="1034909" y="901700"/>
                  </a:lnTo>
                  <a:lnTo>
                    <a:pt x="1017477" y="863600"/>
                  </a:lnTo>
                  <a:lnTo>
                    <a:pt x="1000788" y="825500"/>
                  </a:lnTo>
                  <a:lnTo>
                    <a:pt x="983192" y="787400"/>
                  </a:lnTo>
                  <a:lnTo>
                    <a:pt x="945751" y="711200"/>
                  </a:lnTo>
                  <a:lnTo>
                    <a:pt x="928097" y="673100"/>
                  </a:lnTo>
                  <a:lnTo>
                    <a:pt x="920651" y="660400"/>
                  </a:lnTo>
                  <a:lnTo>
                    <a:pt x="914124" y="635000"/>
                  </a:lnTo>
                  <a:lnTo>
                    <a:pt x="907315" y="622300"/>
                  </a:lnTo>
                  <a:lnTo>
                    <a:pt x="899025" y="596900"/>
                  </a:lnTo>
                  <a:lnTo>
                    <a:pt x="874519" y="558800"/>
                  </a:lnTo>
                  <a:lnTo>
                    <a:pt x="847913" y="508000"/>
                  </a:lnTo>
                  <a:lnTo>
                    <a:pt x="819271" y="469900"/>
                  </a:lnTo>
                  <a:lnTo>
                    <a:pt x="788655" y="431800"/>
                  </a:lnTo>
                  <a:lnTo>
                    <a:pt x="756129" y="393700"/>
                  </a:lnTo>
                  <a:lnTo>
                    <a:pt x="721757" y="355600"/>
                  </a:lnTo>
                  <a:lnTo>
                    <a:pt x="685601" y="330200"/>
                  </a:lnTo>
                  <a:lnTo>
                    <a:pt x="647725" y="292100"/>
                  </a:lnTo>
                  <a:lnTo>
                    <a:pt x="608193" y="266700"/>
                  </a:lnTo>
                  <a:lnTo>
                    <a:pt x="567067" y="241300"/>
                  </a:lnTo>
                  <a:lnTo>
                    <a:pt x="531791" y="215900"/>
                  </a:lnTo>
                  <a:lnTo>
                    <a:pt x="494669" y="190500"/>
                  </a:lnTo>
                  <a:lnTo>
                    <a:pt x="455583" y="177800"/>
                  </a:lnTo>
                  <a:lnTo>
                    <a:pt x="414412" y="165100"/>
                  </a:lnTo>
                  <a:lnTo>
                    <a:pt x="389497" y="165100"/>
                  </a:lnTo>
                  <a:lnTo>
                    <a:pt x="363176" y="152400"/>
                  </a:lnTo>
                  <a:lnTo>
                    <a:pt x="288467" y="152400"/>
                  </a:lnTo>
                  <a:lnTo>
                    <a:pt x="274691" y="139700"/>
                  </a:lnTo>
                  <a:lnTo>
                    <a:pt x="261806" y="139700"/>
                  </a:lnTo>
                  <a:lnTo>
                    <a:pt x="249534" y="127000"/>
                  </a:lnTo>
                  <a:lnTo>
                    <a:pt x="237596" y="114300"/>
                  </a:lnTo>
                  <a:lnTo>
                    <a:pt x="187710" y="88900"/>
                  </a:lnTo>
                  <a:lnTo>
                    <a:pt x="161423" y="76200"/>
                  </a:lnTo>
                  <a:lnTo>
                    <a:pt x="133387" y="63500"/>
                  </a:lnTo>
                  <a:lnTo>
                    <a:pt x="118592" y="50800"/>
                  </a:lnTo>
                  <a:lnTo>
                    <a:pt x="250991" y="50800"/>
                  </a:lnTo>
                  <a:lnTo>
                    <a:pt x="266626" y="63500"/>
                  </a:lnTo>
                  <a:lnTo>
                    <a:pt x="278362" y="63500"/>
                  </a:lnTo>
                  <a:lnTo>
                    <a:pt x="290500" y="76200"/>
                  </a:lnTo>
                  <a:lnTo>
                    <a:pt x="315114" y="101600"/>
                  </a:lnTo>
                  <a:lnTo>
                    <a:pt x="395078" y="101600"/>
                  </a:lnTo>
                  <a:lnTo>
                    <a:pt x="431751" y="114300"/>
                  </a:lnTo>
                  <a:lnTo>
                    <a:pt x="466921" y="114300"/>
                  </a:lnTo>
                  <a:lnTo>
                    <a:pt x="500096" y="127000"/>
                  </a:lnTo>
                  <a:lnTo>
                    <a:pt x="530782" y="139700"/>
                  </a:lnTo>
                  <a:lnTo>
                    <a:pt x="575319" y="165100"/>
                  </a:lnTo>
                  <a:lnTo>
                    <a:pt x="617345" y="203200"/>
                  </a:lnTo>
                  <a:lnTo>
                    <a:pt x="657056" y="228600"/>
                  </a:lnTo>
                  <a:lnTo>
                    <a:pt x="694648" y="254000"/>
                  </a:lnTo>
                  <a:lnTo>
                    <a:pt x="730318" y="279400"/>
                  </a:lnTo>
                  <a:lnTo>
                    <a:pt x="764262" y="317500"/>
                  </a:lnTo>
                  <a:lnTo>
                    <a:pt x="796677" y="342900"/>
                  </a:lnTo>
                  <a:lnTo>
                    <a:pt x="827758" y="381000"/>
                  </a:lnTo>
                  <a:lnTo>
                    <a:pt x="857704" y="419100"/>
                  </a:lnTo>
                  <a:lnTo>
                    <a:pt x="886709" y="457200"/>
                  </a:lnTo>
                  <a:lnTo>
                    <a:pt x="914970" y="495300"/>
                  </a:lnTo>
                  <a:lnTo>
                    <a:pt x="942684" y="546100"/>
                  </a:lnTo>
                  <a:lnTo>
                    <a:pt x="958081" y="571500"/>
                  </a:lnTo>
                  <a:lnTo>
                    <a:pt x="971019" y="596900"/>
                  </a:lnTo>
                  <a:lnTo>
                    <a:pt x="983113" y="635000"/>
                  </a:lnTo>
                  <a:lnTo>
                    <a:pt x="995979" y="660400"/>
                  </a:lnTo>
                  <a:lnTo>
                    <a:pt x="1016706" y="711200"/>
                  </a:lnTo>
                  <a:lnTo>
                    <a:pt x="1038303" y="762000"/>
                  </a:lnTo>
                  <a:lnTo>
                    <a:pt x="1060548" y="800100"/>
                  </a:lnTo>
                  <a:lnTo>
                    <a:pt x="1083217" y="850900"/>
                  </a:lnTo>
                  <a:lnTo>
                    <a:pt x="1093510" y="863600"/>
                  </a:lnTo>
                  <a:lnTo>
                    <a:pt x="1103405" y="889000"/>
                  </a:lnTo>
                  <a:lnTo>
                    <a:pt x="1114105" y="914400"/>
                  </a:lnTo>
                  <a:lnTo>
                    <a:pt x="1126814" y="927100"/>
                  </a:lnTo>
                  <a:lnTo>
                    <a:pt x="1134910" y="939800"/>
                  </a:lnTo>
                  <a:lnTo>
                    <a:pt x="1157602" y="939800"/>
                  </a:lnTo>
                  <a:lnTo>
                    <a:pt x="1168009" y="952500"/>
                  </a:lnTo>
                  <a:lnTo>
                    <a:pt x="1195794" y="965200"/>
                  </a:lnTo>
                  <a:lnTo>
                    <a:pt x="1252829" y="990600"/>
                  </a:lnTo>
                  <a:lnTo>
                    <a:pt x="1279470" y="1003300"/>
                  </a:lnTo>
                  <a:lnTo>
                    <a:pt x="1324815" y="1028700"/>
                  </a:lnTo>
                  <a:lnTo>
                    <a:pt x="1369206" y="1066800"/>
                  </a:lnTo>
                  <a:lnTo>
                    <a:pt x="1412338" y="1104900"/>
                  </a:lnTo>
                  <a:lnTo>
                    <a:pt x="1453903" y="1130300"/>
                  </a:lnTo>
                  <a:lnTo>
                    <a:pt x="1468304" y="1143000"/>
                  </a:lnTo>
                  <a:lnTo>
                    <a:pt x="1481201" y="1168400"/>
                  </a:lnTo>
                  <a:lnTo>
                    <a:pt x="1493778" y="1181100"/>
                  </a:lnTo>
                  <a:lnTo>
                    <a:pt x="1507220" y="1193800"/>
                  </a:lnTo>
                  <a:lnTo>
                    <a:pt x="1507220" y="1206500"/>
                  </a:lnTo>
                  <a:lnTo>
                    <a:pt x="1456327" y="1219200"/>
                  </a:lnTo>
                  <a:lnTo>
                    <a:pt x="1428909" y="1231900"/>
                  </a:lnTo>
                  <a:lnTo>
                    <a:pt x="1349695" y="1231900"/>
                  </a:lnTo>
                  <a:lnTo>
                    <a:pt x="1332474" y="1244600"/>
                  </a:lnTo>
                  <a:lnTo>
                    <a:pt x="1314000" y="1244600"/>
                  </a:lnTo>
                  <a:lnTo>
                    <a:pt x="1295190" y="1257300"/>
                  </a:lnTo>
                  <a:close/>
                </a:path>
                <a:path w="1560830" h="1524000">
                  <a:moveTo>
                    <a:pt x="421096" y="1041400"/>
                  </a:moveTo>
                  <a:lnTo>
                    <a:pt x="356288" y="1041400"/>
                  </a:lnTo>
                  <a:lnTo>
                    <a:pt x="361128" y="1003300"/>
                  </a:lnTo>
                  <a:lnTo>
                    <a:pt x="366240" y="965200"/>
                  </a:lnTo>
                  <a:lnTo>
                    <a:pt x="373644" y="914400"/>
                  </a:lnTo>
                  <a:lnTo>
                    <a:pt x="385360" y="889000"/>
                  </a:lnTo>
                  <a:lnTo>
                    <a:pt x="396221" y="863600"/>
                  </a:lnTo>
                  <a:lnTo>
                    <a:pt x="409473" y="850900"/>
                  </a:lnTo>
                  <a:lnTo>
                    <a:pt x="423391" y="825500"/>
                  </a:lnTo>
                  <a:lnTo>
                    <a:pt x="436252" y="812800"/>
                  </a:lnTo>
                  <a:lnTo>
                    <a:pt x="442980" y="812800"/>
                  </a:lnTo>
                  <a:lnTo>
                    <a:pt x="446977" y="825500"/>
                  </a:lnTo>
                  <a:lnTo>
                    <a:pt x="449849" y="838200"/>
                  </a:lnTo>
                  <a:lnTo>
                    <a:pt x="453202" y="850900"/>
                  </a:lnTo>
                  <a:lnTo>
                    <a:pt x="464031" y="876300"/>
                  </a:lnTo>
                  <a:lnTo>
                    <a:pt x="475204" y="901700"/>
                  </a:lnTo>
                  <a:lnTo>
                    <a:pt x="486882" y="927100"/>
                  </a:lnTo>
                  <a:lnTo>
                    <a:pt x="493053" y="939800"/>
                  </a:lnTo>
                  <a:lnTo>
                    <a:pt x="437811" y="939800"/>
                  </a:lnTo>
                  <a:lnTo>
                    <a:pt x="436318" y="952500"/>
                  </a:lnTo>
                  <a:lnTo>
                    <a:pt x="435388" y="952500"/>
                  </a:lnTo>
                  <a:lnTo>
                    <a:pt x="433807" y="965200"/>
                  </a:lnTo>
                  <a:lnTo>
                    <a:pt x="426719" y="1003300"/>
                  </a:lnTo>
                  <a:lnTo>
                    <a:pt x="421096" y="1041400"/>
                  </a:lnTo>
                  <a:close/>
                </a:path>
                <a:path w="1560830" h="1524000">
                  <a:moveTo>
                    <a:pt x="697161" y="1230078"/>
                  </a:moveTo>
                  <a:lnTo>
                    <a:pt x="678128" y="1219200"/>
                  </a:lnTo>
                  <a:lnTo>
                    <a:pt x="658888" y="1206500"/>
                  </a:lnTo>
                  <a:lnTo>
                    <a:pt x="640993" y="1181100"/>
                  </a:lnTo>
                  <a:lnTo>
                    <a:pt x="622807" y="1168400"/>
                  </a:lnTo>
                  <a:lnTo>
                    <a:pt x="585291" y="1143000"/>
                  </a:lnTo>
                  <a:lnTo>
                    <a:pt x="547651" y="1104900"/>
                  </a:lnTo>
                  <a:lnTo>
                    <a:pt x="513062" y="1066800"/>
                  </a:lnTo>
                  <a:lnTo>
                    <a:pt x="484699" y="1028700"/>
                  </a:lnTo>
                  <a:lnTo>
                    <a:pt x="441080" y="939800"/>
                  </a:lnTo>
                  <a:lnTo>
                    <a:pt x="493053" y="939800"/>
                  </a:lnTo>
                  <a:lnTo>
                    <a:pt x="499225" y="952500"/>
                  </a:lnTo>
                  <a:lnTo>
                    <a:pt x="526557" y="1003300"/>
                  </a:lnTo>
                  <a:lnTo>
                    <a:pt x="555345" y="1054100"/>
                  </a:lnTo>
                  <a:lnTo>
                    <a:pt x="585752" y="1104900"/>
                  </a:lnTo>
                  <a:lnTo>
                    <a:pt x="617938" y="1143000"/>
                  </a:lnTo>
                  <a:lnTo>
                    <a:pt x="630594" y="1155700"/>
                  </a:lnTo>
                  <a:lnTo>
                    <a:pt x="644576" y="1181100"/>
                  </a:lnTo>
                  <a:lnTo>
                    <a:pt x="673679" y="1206500"/>
                  </a:lnTo>
                  <a:lnTo>
                    <a:pt x="679986" y="1219200"/>
                  </a:lnTo>
                  <a:lnTo>
                    <a:pt x="692609" y="1219200"/>
                  </a:lnTo>
                  <a:lnTo>
                    <a:pt x="697161" y="1230078"/>
                  </a:lnTo>
                  <a:close/>
                </a:path>
                <a:path w="1560830" h="1524000">
                  <a:moveTo>
                    <a:pt x="700347" y="1231900"/>
                  </a:moveTo>
                  <a:lnTo>
                    <a:pt x="697923" y="1231900"/>
                  </a:lnTo>
                  <a:lnTo>
                    <a:pt x="697161" y="1230078"/>
                  </a:lnTo>
                  <a:lnTo>
                    <a:pt x="700347" y="1231900"/>
                  </a:lnTo>
                  <a:close/>
                </a:path>
                <a:path w="1560830" h="1524000">
                  <a:moveTo>
                    <a:pt x="1551732" y="1511300"/>
                  </a:moveTo>
                  <a:lnTo>
                    <a:pt x="1534580" y="1511300"/>
                  </a:lnTo>
                  <a:lnTo>
                    <a:pt x="1526553" y="1498600"/>
                  </a:lnTo>
                  <a:lnTo>
                    <a:pt x="1456287" y="1447800"/>
                  </a:lnTo>
                  <a:lnTo>
                    <a:pt x="1425151" y="1435100"/>
                  </a:lnTo>
                  <a:lnTo>
                    <a:pt x="1392667" y="1409700"/>
                  </a:lnTo>
                  <a:lnTo>
                    <a:pt x="1327876" y="1384300"/>
                  </a:lnTo>
                  <a:lnTo>
                    <a:pt x="1293336" y="1358900"/>
                  </a:lnTo>
                  <a:lnTo>
                    <a:pt x="1260013" y="1333500"/>
                  </a:lnTo>
                  <a:lnTo>
                    <a:pt x="1229631" y="1308100"/>
                  </a:lnTo>
                  <a:lnTo>
                    <a:pt x="1215779" y="1282700"/>
                  </a:lnTo>
                  <a:lnTo>
                    <a:pt x="1204273" y="1270000"/>
                  </a:lnTo>
                  <a:lnTo>
                    <a:pt x="1199943" y="1257300"/>
                  </a:lnTo>
                  <a:lnTo>
                    <a:pt x="1279387" y="1257300"/>
                  </a:lnTo>
                  <a:lnTo>
                    <a:pt x="1299492" y="1282700"/>
                  </a:lnTo>
                  <a:lnTo>
                    <a:pt x="1332724" y="1308100"/>
                  </a:lnTo>
                  <a:lnTo>
                    <a:pt x="1369578" y="1333500"/>
                  </a:lnTo>
                  <a:lnTo>
                    <a:pt x="1400546" y="1346200"/>
                  </a:lnTo>
                  <a:lnTo>
                    <a:pt x="1431163" y="1371600"/>
                  </a:lnTo>
                  <a:lnTo>
                    <a:pt x="1460306" y="1397000"/>
                  </a:lnTo>
                  <a:lnTo>
                    <a:pt x="1487434" y="1422400"/>
                  </a:lnTo>
                  <a:lnTo>
                    <a:pt x="1512007" y="1460500"/>
                  </a:lnTo>
                  <a:lnTo>
                    <a:pt x="1543504" y="1485900"/>
                  </a:lnTo>
                  <a:lnTo>
                    <a:pt x="1548070" y="1498600"/>
                  </a:lnTo>
                  <a:lnTo>
                    <a:pt x="1551732" y="1511300"/>
                  </a:lnTo>
                  <a:close/>
                </a:path>
                <a:path w="1560830" h="1524000">
                  <a:moveTo>
                    <a:pt x="1560454" y="1524000"/>
                  </a:moveTo>
                  <a:lnTo>
                    <a:pt x="1550519" y="1524000"/>
                  </a:lnTo>
                  <a:lnTo>
                    <a:pt x="1542232" y="1511300"/>
                  </a:lnTo>
                  <a:lnTo>
                    <a:pt x="1555517" y="1511300"/>
                  </a:lnTo>
                  <a:lnTo>
                    <a:pt x="1560454" y="1524000"/>
                  </a:lnTo>
                  <a:close/>
                </a:path>
              </a:pathLst>
            </a:custGeom>
            <a:solidFill>
              <a:srgbClr val="006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67603" y="4521706"/>
              <a:ext cx="84771" cy="10188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37482" y="6042012"/>
              <a:ext cx="204306" cy="20446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4321" y="6235850"/>
            <a:ext cx="1668141" cy="1676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78935" y="1607529"/>
            <a:ext cx="2547556" cy="16382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500881" y="117781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30" dirty="0">
                <a:latin typeface="Lucida Sans Unicode"/>
                <a:cs typeface="Lucida Sans Unicode"/>
              </a:rPr>
              <a:t>SAFE</a:t>
            </a:r>
            <a:r>
              <a:rPr sz="1400" spc="270" dirty="0">
                <a:latin typeface="Lucida Sans Unicode"/>
                <a:cs typeface="Lucida Sans Unicode"/>
              </a:rPr>
              <a:t> </a:t>
            </a:r>
            <a:r>
              <a:rPr sz="1400" spc="105" dirty="0">
                <a:latin typeface="Lucida Sans Unicode"/>
                <a:cs typeface="Lucida Sans Unicode"/>
              </a:rPr>
              <a:t>CRYPTO</a:t>
            </a:r>
            <a:r>
              <a:rPr sz="1400" spc="270" dirty="0">
                <a:latin typeface="Lucida Sans Unicode"/>
                <a:cs typeface="Lucida Sans Unicode"/>
              </a:rPr>
              <a:t> </a:t>
            </a:r>
            <a:r>
              <a:rPr sz="1400" spc="114" dirty="0">
                <a:latin typeface="Lucida Sans Unicode"/>
                <a:cs typeface="Lucida Sans Unicode"/>
              </a:rPr>
              <a:t>STOCKS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1783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4500" b="0" spc="-390" dirty="0">
                <a:latin typeface="Arial Black"/>
                <a:cs typeface="Arial Black"/>
              </a:rPr>
              <a:t>TECHNOLOGY</a:t>
            </a:r>
            <a:r>
              <a:rPr sz="4500" b="0" spc="-420" dirty="0">
                <a:latin typeface="Arial Black"/>
                <a:cs typeface="Arial Black"/>
              </a:rPr>
              <a:t> </a:t>
            </a:r>
            <a:r>
              <a:rPr sz="4500" b="0" spc="-530" dirty="0">
                <a:latin typeface="Arial Black"/>
                <a:cs typeface="Arial Black"/>
              </a:rPr>
              <a:t>STACK</a:t>
            </a:r>
            <a:endParaRPr sz="45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94197" y="3438738"/>
            <a:ext cx="8178165" cy="3166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00"/>
              </a:spcBef>
            </a:pPr>
            <a:r>
              <a:rPr sz="2600" spc="120" dirty="0">
                <a:latin typeface="Lucida Sans Unicode"/>
                <a:cs typeface="Lucida Sans Unicode"/>
              </a:rPr>
              <a:t>Frontend:</a:t>
            </a:r>
            <a:r>
              <a:rPr sz="2600" spc="385" dirty="0">
                <a:latin typeface="Lucida Sans Unicode"/>
                <a:cs typeface="Lucida Sans Unicode"/>
              </a:rPr>
              <a:t> </a:t>
            </a:r>
            <a:r>
              <a:rPr sz="2600" spc="135" dirty="0">
                <a:latin typeface="Lucida Sans Unicode"/>
                <a:cs typeface="Lucida Sans Unicode"/>
              </a:rPr>
              <a:t>React,</a:t>
            </a:r>
            <a:r>
              <a:rPr sz="2600" spc="385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HTML/</a:t>
            </a:r>
            <a:r>
              <a:rPr sz="2600" spc="-575" dirty="0">
                <a:latin typeface="Lucida Sans Unicode"/>
                <a:cs typeface="Lucida Sans Unicode"/>
              </a:rPr>
              <a:t> </a:t>
            </a:r>
            <a:r>
              <a:rPr sz="2600" spc="145" dirty="0">
                <a:latin typeface="Lucida Sans Unicode"/>
                <a:cs typeface="Lucida Sans Unicode"/>
              </a:rPr>
              <a:t>CSS,</a:t>
            </a:r>
            <a:r>
              <a:rPr sz="2600" spc="385" dirty="0">
                <a:latin typeface="Lucida Sans Unicode"/>
                <a:cs typeface="Lucida Sans Unicode"/>
              </a:rPr>
              <a:t> </a:t>
            </a:r>
            <a:r>
              <a:rPr sz="2600" spc="270" dirty="0">
                <a:latin typeface="Lucida Sans Unicode"/>
                <a:cs typeface="Lucida Sans Unicode"/>
              </a:rPr>
              <a:t>Java</a:t>
            </a:r>
            <a:r>
              <a:rPr sz="2600" spc="-575" dirty="0">
                <a:latin typeface="Lucida Sans Unicode"/>
                <a:cs typeface="Lucida Sans Unicode"/>
              </a:rPr>
              <a:t> </a:t>
            </a:r>
            <a:r>
              <a:rPr sz="2600" spc="135" dirty="0">
                <a:latin typeface="Lucida Sans Unicode"/>
                <a:cs typeface="Lucida Sans Unicode"/>
              </a:rPr>
              <a:t>Script.</a:t>
            </a:r>
            <a:endParaRPr sz="2600">
              <a:latin typeface="Lucida Sans Unicode"/>
              <a:cs typeface="Lucida Sans Unicode"/>
            </a:endParaRPr>
          </a:p>
          <a:p>
            <a:pPr marL="114935" marR="2199640" indent="-16510">
              <a:lnSpc>
                <a:spcPct val="227300"/>
              </a:lnSpc>
            </a:pPr>
            <a:r>
              <a:rPr sz="2600" spc="135" dirty="0">
                <a:latin typeface="Lucida Sans Unicode"/>
                <a:cs typeface="Lucida Sans Unicode"/>
              </a:rPr>
              <a:t>Backend:</a:t>
            </a:r>
            <a:r>
              <a:rPr sz="2600" spc="345" dirty="0">
                <a:latin typeface="Lucida Sans Unicode"/>
                <a:cs typeface="Lucida Sans Unicode"/>
              </a:rPr>
              <a:t> </a:t>
            </a:r>
            <a:r>
              <a:rPr sz="2600" spc="105" dirty="0">
                <a:latin typeface="Lucida Sans Unicode"/>
                <a:cs typeface="Lucida Sans Unicode"/>
              </a:rPr>
              <a:t>Spring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100" dirty="0">
                <a:latin typeface="Lucida Sans Unicode"/>
                <a:cs typeface="Lucida Sans Unicode"/>
              </a:rPr>
              <a:t>Boot,</a:t>
            </a:r>
            <a:r>
              <a:rPr sz="2600" spc="345" dirty="0">
                <a:latin typeface="Lucida Sans Unicode"/>
                <a:cs typeface="Lucida Sans Unicode"/>
              </a:rPr>
              <a:t> </a:t>
            </a:r>
            <a:r>
              <a:rPr sz="2600" spc="125" dirty="0">
                <a:latin typeface="Lucida Sans Unicode"/>
                <a:cs typeface="Lucida Sans Unicode"/>
              </a:rPr>
              <a:t>REST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65" dirty="0">
                <a:latin typeface="Lucida Sans Unicode"/>
                <a:cs typeface="Lucida Sans Unicode"/>
              </a:rPr>
              <a:t>APIs. </a:t>
            </a:r>
            <a:r>
              <a:rPr sz="2600" spc="135" dirty="0">
                <a:latin typeface="Lucida Sans Unicode"/>
                <a:cs typeface="Lucida Sans Unicode"/>
              </a:rPr>
              <a:t>Database:</a:t>
            </a:r>
            <a:r>
              <a:rPr sz="2600" spc="370" dirty="0">
                <a:latin typeface="Lucida Sans Unicode"/>
                <a:cs typeface="Lucida Sans Unicode"/>
              </a:rPr>
              <a:t> </a:t>
            </a:r>
            <a:r>
              <a:rPr sz="2600" spc="195" dirty="0">
                <a:latin typeface="Lucida Sans Unicode"/>
                <a:cs typeface="Lucida Sans Unicode"/>
              </a:rPr>
              <a:t>MySQL</a:t>
            </a:r>
            <a:endParaRPr sz="2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2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spc="75" dirty="0">
                <a:latin typeface="Lucida Sans Unicode"/>
                <a:cs typeface="Lucida Sans Unicode"/>
              </a:rPr>
              <a:t>APIs:</a:t>
            </a:r>
            <a:r>
              <a:rPr sz="2600" spc="345" dirty="0">
                <a:latin typeface="Lucida Sans Unicode"/>
                <a:cs typeface="Lucida Sans Unicode"/>
              </a:rPr>
              <a:t> </a:t>
            </a:r>
            <a:r>
              <a:rPr sz="2600" spc="80" dirty="0">
                <a:latin typeface="Lucida Sans Unicode"/>
                <a:cs typeface="Lucida Sans Unicode"/>
              </a:rPr>
              <a:t>For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80" dirty="0">
                <a:latin typeface="Lucida Sans Unicode"/>
                <a:cs typeface="Lucida Sans Unicode"/>
              </a:rPr>
              <a:t>real-</a:t>
            </a:r>
            <a:r>
              <a:rPr sz="2600" spc="-585" dirty="0">
                <a:latin typeface="Lucida Sans Unicode"/>
                <a:cs typeface="Lucida Sans Unicode"/>
              </a:rPr>
              <a:t> </a:t>
            </a:r>
            <a:r>
              <a:rPr sz="2600" spc="120" dirty="0">
                <a:latin typeface="Lucida Sans Unicode"/>
                <a:cs typeface="Lucida Sans Unicode"/>
              </a:rPr>
              <a:t>time</a:t>
            </a:r>
            <a:r>
              <a:rPr sz="2600" spc="345" dirty="0">
                <a:latin typeface="Lucida Sans Unicode"/>
                <a:cs typeface="Lucida Sans Unicode"/>
              </a:rPr>
              <a:t> </a:t>
            </a:r>
            <a:r>
              <a:rPr sz="2600" spc="150" dirty="0">
                <a:latin typeface="Lucida Sans Unicode"/>
                <a:cs typeface="Lucida Sans Unicode"/>
              </a:rPr>
              <a:t>stock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185" dirty="0">
                <a:latin typeface="Lucida Sans Unicode"/>
                <a:cs typeface="Lucida Sans Unicode"/>
              </a:rPr>
              <a:t>data(Tweleve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130" dirty="0">
                <a:latin typeface="Lucida Sans Unicode"/>
                <a:cs typeface="Lucida Sans Unicode"/>
              </a:rPr>
              <a:t>data).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22611" y="7213126"/>
            <a:ext cx="10541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40" dirty="0">
                <a:latin typeface="Lucida Sans Unicode"/>
                <a:cs typeface="Lucida Sans Unicode"/>
              </a:rPr>
              <a:t>Tools: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15183" y="7213126"/>
            <a:ext cx="28708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50" dirty="0">
                <a:latin typeface="Lucida Sans Unicode"/>
                <a:cs typeface="Lucida Sans Unicode"/>
              </a:rPr>
              <a:t>Postman</a:t>
            </a:r>
            <a:r>
              <a:rPr sz="2600" spc="345" dirty="0">
                <a:latin typeface="Lucida Sans Unicode"/>
                <a:cs typeface="Lucida Sans Unicode"/>
              </a:rPr>
              <a:t> </a:t>
            </a:r>
            <a:r>
              <a:rPr sz="2600" spc="60" dirty="0">
                <a:latin typeface="Lucida Sans Unicode"/>
                <a:cs typeface="Lucida Sans Unicode"/>
              </a:rPr>
              <a:t>for</a:t>
            </a:r>
            <a:r>
              <a:rPr sz="2600" spc="350" dirty="0">
                <a:latin typeface="Lucida Sans Unicode"/>
                <a:cs typeface="Lucida Sans Unicode"/>
              </a:rPr>
              <a:t> </a:t>
            </a:r>
            <a:r>
              <a:rPr sz="2600" spc="65" dirty="0">
                <a:latin typeface="Lucida Sans Unicode"/>
                <a:cs typeface="Lucida Sans Unicode"/>
              </a:rPr>
              <a:t>API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24649" y="7213126"/>
            <a:ext cx="14135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70" dirty="0">
                <a:latin typeface="Lucida Sans Unicode"/>
                <a:cs typeface="Lucida Sans Unicode"/>
              </a:rPr>
              <a:t>Testing.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84514" y="9117163"/>
            <a:ext cx="14003655" cy="19050"/>
          </a:xfrm>
          <a:custGeom>
            <a:avLst/>
            <a:gdLst/>
            <a:ahLst/>
            <a:cxnLst/>
            <a:rect l="l" t="t" r="r" b="b"/>
            <a:pathLst>
              <a:path w="14003655" h="19050">
                <a:moveTo>
                  <a:pt x="0" y="19049"/>
                </a:moveTo>
                <a:lnTo>
                  <a:pt x="14003484" y="0"/>
                </a:lnTo>
              </a:path>
            </a:pathLst>
          </a:custGeom>
          <a:ln w="38099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613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85"/>
              </a:spcBef>
            </a:pPr>
            <a:r>
              <a:rPr spc="185" dirty="0">
                <a:solidFill>
                  <a:srgbClr val="12181C"/>
                </a:solidFill>
              </a:rPr>
              <a:t>INFOSYS</a:t>
            </a:r>
            <a:r>
              <a:rPr spc="250" dirty="0">
                <a:solidFill>
                  <a:srgbClr val="12181C"/>
                </a:solidFill>
              </a:rPr>
              <a:t> </a:t>
            </a:r>
            <a:r>
              <a:rPr spc="185" dirty="0">
                <a:solidFill>
                  <a:srgbClr val="12181C"/>
                </a:solidFill>
              </a:rPr>
              <a:t>SPRINGBOARD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8117" y="952500"/>
            <a:ext cx="1649095" cy="0"/>
          </a:xfrm>
          <a:custGeom>
            <a:avLst/>
            <a:gdLst/>
            <a:ahLst/>
            <a:cxnLst/>
            <a:rect l="l" t="t" r="r" b="b"/>
            <a:pathLst>
              <a:path w="1649095">
                <a:moveTo>
                  <a:pt x="0" y="0"/>
                </a:moveTo>
                <a:lnTo>
                  <a:pt x="1648872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37439" y="9138284"/>
            <a:ext cx="13850619" cy="0"/>
          </a:xfrm>
          <a:custGeom>
            <a:avLst/>
            <a:gdLst/>
            <a:ahLst/>
            <a:cxnLst/>
            <a:rect l="l" t="t" r="r" b="b"/>
            <a:pathLst>
              <a:path w="13850619">
                <a:moveTo>
                  <a:pt x="0" y="0"/>
                </a:moveTo>
                <a:lnTo>
                  <a:pt x="13850558" y="0"/>
                </a:lnTo>
              </a:path>
            </a:pathLst>
          </a:custGeom>
          <a:ln w="28574">
            <a:solidFill>
              <a:srgbClr val="FFB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14449" y="1363938"/>
            <a:ext cx="612267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370" dirty="0"/>
              <a:t>MODULE</a:t>
            </a:r>
            <a:r>
              <a:rPr sz="4300" spc="-295" dirty="0"/>
              <a:t> </a:t>
            </a:r>
            <a:r>
              <a:rPr sz="4300" spc="-430" dirty="0"/>
              <a:t>IMPLEMNTED</a:t>
            </a:r>
            <a:endParaRPr sz="4300" dirty="0"/>
          </a:p>
        </p:txBody>
      </p:sp>
      <p:sp>
        <p:nvSpPr>
          <p:cNvPr id="7" name="object 7"/>
          <p:cNvSpPr txBox="1"/>
          <p:nvPr/>
        </p:nvSpPr>
        <p:spPr>
          <a:xfrm>
            <a:off x="1508117" y="487627"/>
            <a:ext cx="225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90" dirty="0">
                <a:latin typeface="Trebuchet MS"/>
                <a:cs typeface="Trebuchet MS"/>
              </a:rPr>
              <a:t>SAFE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195" dirty="0">
                <a:latin typeface="Trebuchet MS"/>
                <a:cs typeface="Trebuchet MS"/>
              </a:rPr>
              <a:t>CRYPTO</a:t>
            </a:r>
            <a:r>
              <a:rPr sz="1400" spc="290" dirty="0">
                <a:latin typeface="Trebuchet MS"/>
                <a:cs typeface="Trebuchet MS"/>
              </a:rPr>
              <a:t> </a:t>
            </a:r>
            <a:r>
              <a:rPr sz="1400" spc="220" dirty="0">
                <a:latin typeface="Trebuchet MS"/>
                <a:cs typeface="Trebuchet MS"/>
              </a:rPr>
              <a:t>STOCKS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6272" y="2921082"/>
            <a:ext cx="123825" cy="12635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35788" y="2217935"/>
            <a:ext cx="4558665" cy="99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20" dirty="0">
                <a:latin typeface="Arial Black"/>
                <a:cs typeface="Arial Black"/>
              </a:rPr>
              <a:t>User</a:t>
            </a:r>
            <a:r>
              <a:rPr sz="2800" spc="-254" dirty="0">
                <a:latin typeface="Arial Black"/>
                <a:cs typeface="Arial Black"/>
              </a:rPr>
              <a:t> </a:t>
            </a:r>
            <a:r>
              <a:rPr sz="2800" spc="-85" dirty="0">
                <a:latin typeface="Arial Black"/>
                <a:cs typeface="Arial Black"/>
              </a:rPr>
              <a:t>Authentication</a:t>
            </a:r>
            <a:endParaRPr sz="2800" dirty="0">
              <a:latin typeface="Arial Black"/>
              <a:cs typeface="Arial Black"/>
            </a:endParaRPr>
          </a:p>
          <a:p>
            <a:pPr marL="325755">
              <a:lnSpc>
                <a:spcPct val="100000"/>
              </a:lnSpc>
              <a:spcBef>
                <a:spcPts val="1620"/>
              </a:spcBef>
            </a:pPr>
            <a:r>
              <a:rPr sz="2200" spc="240" dirty="0">
                <a:latin typeface="Trebuchet MS"/>
                <a:cs typeface="Trebuchet MS"/>
              </a:rPr>
              <a:t>LOGIN</a:t>
            </a:r>
            <a:r>
              <a:rPr sz="2200" spc="325" dirty="0">
                <a:latin typeface="Trebuchet MS"/>
                <a:cs typeface="Trebuchet MS"/>
              </a:rPr>
              <a:t> </a:t>
            </a:r>
            <a:r>
              <a:rPr sz="2200" spc="275" dirty="0">
                <a:latin typeface="Trebuchet MS"/>
                <a:cs typeface="Trebuchet MS"/>
              </a:rPr>
              <a:t>AND</a:t>
            </a:r>
            <a:r>
              <a:rPr sz="2200" spc="330" dirty="0">
                <a:latin typeface="Trebuchet MS"/>
                <a:cs typeface="Trebuchet MS"/>
              </a:rPr>
              <a:t> </a:t>
            </a:r>
            <a:r>
              <a:rPr sz="2200" spc="215" dirty="0">
                <a:latin typeface="Trebuchet MS"/>
                <a:cs typeface="Trebuchet MS"/>
              </a:rPr>
              <a:t>REGISTER</a:t>
            </a:r>
            <a:r>
              <a:rPr sz="2200" spc="330" dirty="0">
                <a:latin typeface="Trebuchet MS"/>
                <a:cs typeface="Trebuchet MS"/>
              </a:rPr>
              <a:t> </a:t>
            </a:r>
            <a:r>
              <a:rPr sz="2200" spc="150" dirty="0">
                <a:latin typeface="Trebuchet MS"/>
                <a:cs typeface="Trebuchet MS"/>
              </a:rPr>
              <a:t>PAGE: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3908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INFOSYS</a:t>
            </a:r>
            <a:r>
              <a:rPr spc="250" dirty="0"/>
              <a:t> </a:t>
            </a:r>
            <a:r>
              <a:rPr spc="185" dirty="0"/>
              <a:t>SPRINGBOARD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4670F7-3257-E287-D1C1-ECF523629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506864"/>
            <a:ext cx="8091280" cy="48571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48599A-E343-51A6-E687-C221F7682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88" y="3506865"/>
            <a:ext cx="7421882" cy="4857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488</Words>
  <Application>Microsoft Office PowerPoint</Application>
  <PresentationFormat>Custom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Black</vt:lpstr>
      <vt:lpstr>Lucida Sans Unicode</vt:lpstr>
      <vt:lpstr>Tahoma</vt:lpstr>
      <vt:lpstr>Trebuchet MS</vt:lpstr>
      <vt:lpstr>Verdana</vt:lpstr>
      <vt:lpstr>Office Theme</vt:lpstr>
      <vt:lpstr>SAFE CRYPTO STOCKS Simplifying Investment Platform</vt:lpstr>
      <vt:lpstr>INTRODUCTION</vt:lpstr>
      <vt:lpstr>ABSTRACT</vt:lpstr>
      <vt:lpstr>Existing System:</vt:lpstr>
      <vt:lpstr>Disadvantages</vt:lpstr>
      <vt:lpstr>OUTCOMES</vt:lpstr>
      <vt:lpstr>FEATURES OF THE PLATFORM</vt:lpstr>
      <vt:lpstr>TECHNOLOGY STACK</vt:lpstr>
      <vt:lpstr>MODULE IMPLEMNTED</vt:lpstr>
      <vt:lpstr>DASHBOARD PAGE:</vt:lpstr>
      <vt:lpstr>PORTFOLIO PAGE:</vt:lpstr>
      <vt:lpstr>History:</vt:lpstr>
      <vt:lpstr>PAYMENT:</vt:lpstr>
      <vt:lpstr>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crypto stocks</dc:title>
  <dc:creator>ETC_24_25_TY_A_21_Ruchita Jain</dc:creator>
  <cp:keywords>DAGXMJ0Hexs,BAGNAeaXW44</cp:keywords>
  <cp:lastModifiedBy>Manimozhi Stalinsundram</cp:lastModifiedBy>
  <cp:revision>2</cp:revision>
  <dcterms:created xsi:type="dcterms:W3CDTF">2024-11-27T12:22:35Z</dcterms:created>
  <dcterms:modified xsi:type="dcterms:W3CDTF">2024-11-27T13:12:10Z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2024-11-24T00:00:00Z</vt:filetime>
  </property>
  <property fmtid="{D5CDD505-2E9C-101B-9397-08002B2CF9AE}" pid="3" name="Creator">
    <vt:lpwstr>Canva</vt:lpwstr>
  </property>
  <property fmtid="{D5CDD505-2E9C-101B-9397-08002B2CF9AE}" pid="4" name="LastSaved">
    <vt:filetime>2024-11-27T00:00:00Z</vt:filetime>
  </property>
  <property fmtid="{D5CDD505-2E9C-101B-9397-08002B2CF9AE}" pid="5" name="Producer">
    <vt:lpwstr>Canva</vt:lpwstr>
  </property>
</Properties>
</file>